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ink/ink1.xml" ContentType="application/inkml+xml"/>
  <Override PartName="/ppt/ink/ink2.xml" ContentType="application/inkml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526" r:id="rId1"/>
  </p:sldMasterIdLst>
  <p:notesMasterIdLst>
    <p:notesMasterId r:id="rId20"/>
  </p:notesMasterIdLst>
  <p:sldIdLst>
    <p:sldId id="256" r:id="rId2"/>
    <p:sldId id="258" r:id="rId3"/>
    <p:sldId id="265" r:id="rId4"/>
    <p:sldId id="278" r:id="rId5"/>
    <p:sldId id="261" r:id="rId6"/>
    <p:sldId id="266" r:id="rId7"/>
    <p:sldId id="267" r:id="rId8"/>
    <p:sldId id="268" r:id="rId9"/>
    <p:sldId id="272" r:id="rId10"/>
    <p:sldId id="270" r:id="rId11"/>
    <p:sldId id="271" r:id="rId12"/>
    <p:sldId id="273" r:id="rId13"/>
    <p:sldId id="277" r:id="rId14"/>
    <p:sldId id="269" r:id="rId15"/>
    <p:sldId id="274" r:id="rId16"/>
    <p:sldId id="275" r:id="rId17"/>
    <p:sldId id="264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18AF2B-7B35-4891-A65B-0CAFA1530F98}" v="134" dt="2025-02-09T14:23:50.319"/>
    <p1510:client id="{EEE99101-E438-4076-862D-5FF579EE287F}" v="4" dt="2025-02-10T04:37:56.0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464" autoAdjust="0"/>
  </p:normalViewPr>
  <p:slideViewPr>
    <p:cSldViewPr snapToGrid="0">
      <p:cViewPr varScale="1">
        <p:scale>
          <a:sx n="89" d="100"/>
          <a:sy n="89" d="100"/>
        </p:scale>
        <p:origin x="466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nit Panda" userId="89400b96c400ad96" providerId="LiveId" clId="{9818AF2B-7B35-4891-A65B-0CAFA1530F98}"/>
    <pc:docChg chg="undo redo custSel modSld">
      <pc:chgData name="Sunit Panda" userId="89400b96c400ad96" providerId="LiveId" clId="{9818AF2B-7B35-4891-A65B-0CAFA1530F98}" dt="2025-02-09T16:43:37.189" v="1173" actId="1362"/>
      <pc:docMkLst>
        <pc:docMk/>
      </pc:docMkLst>
      <pc:sldChg chg="modSp mod">
        <pc:chgData name="Sunit Panda" userId="89400b96c400ad96" providerId="LiveId" clId="{9818AF2B-7B35-4891-A65B-0CAFA1530F98}" dt="2025-02-09T14:00:21.659" v="406" actId="2711"/>
        <pc:sldMkLst>
          <pc:docMk/>
          <pc:sldMk cId="2697960491" sldId="256"/>
        </pc:sldMkLst>
        <pc:spChg chg="mod">
          <ac:chgData name="Sunit Panda" userId="89400b96c400ad96" providerId="LiveId" clId="{9818AF2B-7B35-4891-A65B-0CAFA1530F98}" dt="2025-02-09T14:00:21.659" v="406" actId="2711"/>
          <ac:spMkLst>
            <pc:docMk/>
            <pc:sldMk cId="2697960491" sldId="256"/>
            <ac:spMk id="4" creationId="{3B7BBB58-369E-30E0-90CF-EBD7BAB0BC69}"/>
          </ac:spMkLst>
        </pc:spChg>
      </pc:sldChg>
      <pc:sldChg chg="modSp mod">
        <pc:chgData name="Sunit Panda" userId="89400b96c400ad96" providerId="LiveId" clId="{9818AF2B-7B35-4891-A65B-0CAFA1530F98}" dt="2025-02-09T14:00:34.102" v="407" actId="2711"/>
        <pc:sldMkLst>
          <pc:docMk/>
          <pc:sldMk cId="1472620532" sldId="258"/>
        </pc:sldMkLst>
        <pc:spChg chg="mod">
          <ac:chgData name="Sunit Panda" userId="89400b96c400ad96" providerId="LiveId" clId="{9818AF2B-7B35-4891-A65B-0CAFA1530F98}" dt="2025-02-09T14:00:34.102" v="407" actId="2711"/>
          <ac:spMkLst>
            <pc:docMk/>
            <pc:sldMk cId="1472620532" sldId="258"/>
            <ac:spMk id="6" creationId="{EBA72881-1F11-6780-A420-F7960628807B}"/>
          </ac:spMkLst>
        </pc:spChg>
      </pc:sldChg>
      <pc:sldChg chg="modSp mod">
        <pc:chgData name="Sunit Panda" userId="89400b96c400ad96" providerId="LiveId" clId="{9818AF2B-7B35-4891-A65B-0CAFA1530F98}" dt="2025-02-09T16:17:15.069" v="1107" actId="1076"/>
        <pc:sldMkLst>
          <pc:docMk/>
          <pc:sldMk cId="4229285617" sldId="261"/>
        </pc:sldMkLst>
        <pc:spChg chg="mod">
          <ac:chgData name="Sunit Panda" userId="89400b96c400ad96" providerId="LiveId" clId="{9818AF2B-7B35-4891-A65B-0CAFA1530F98}" dt="2025-02-09T16:17:15.069" v="1107" actId="1076"/>
          <ac:spMkLst>
            <pc:docMk/>
            <pc:sldMk cId="4229285617" sldId="261"/>
            <ac:spMk id="7" creationId="{A023171B-DBBA-3F65-4E20-E8BD76585A18}"/>
          </ac:spMkLst>
        </pc:spChg>
      </pc:sldChg>
      <pc:sldChg chg="addSp delSp modSp mod">
        <pc:chgData name="Sunit Panda" userId="89400b96c400ad96" providerId="LiveId" clId="{9818AF2B-7B35-4891-A65B-0CAFA1530F98}" dt="2025-02-09T16:20:17.829" v="1125" actId="1076"/>
        <pc:sldMkLst>
          <pc:docMk/>
          <pc:sldMk cId="1343904863" sldId="264"/>
        </pc:sldMkLst>
        <pc:spChg chg="add del mod">
          <ac:chgData name="Sunit Panda" userId="89400b96c400ad96" providerId="LiveId" clId="{9818AF2B-7B35-4891-A65B-0CAFA1530F98}" dt="2025-02-09T16:14:04.941" v="1084"/>
          <ac:spMkLst>
            <pc:docMk/>
            <pc:sldMk cId="1343904863" sldId="264"/>
            <ac:spMk id="2" creationId="{788BBFED-DE86-CFB0-5E20-822401CFB4EA}"/>
          </ac:spMkLst>
        </pc:spChg>
        <pc:spChg chg="add mod">
          <ac:chgData name="Sunit Panda" userId="89400b96c400ad96" providerId="LiveId" clId="{9818AF2B-7B35-4891-A65B-0CAFA1530F98}" dt="2025-02-09T16:13:11.588" v="1056"/>
          <ac:spMkLst>
            <pc:docMk/>
            <pc:sldMk cId="1343904863" sldId="264"/>
            <ac:spMk id="3" creationId="{0AFB4488-19F9-EB1A-9D33-988C3ECF91BE}"/>
          </ac:spMkLst>
        </pc:spChg>
        <pc:spChg chg="mod">
          <ac:chgData name="Sunit Panda" userId="89400b96c400ad96" providerId="LiveId" clId="{9818AF2B-7B35-4891-A65B-0CAFA1530F98}" dt="2025-02-09T16:20:17.829" v="1125" actId="1076"/>
          <ac:spMkLst>
            <pc:docMk/>
            <pc:sldMk cId="1343904863" sldId="264"/>
            <ac:spMk id="4" creationId="{511C4D09-78AF-E847-6553-E9AA07E6FDC0}"/>
          </ac:spMkLst>
        </pc:spChg>
        <pc:spChg chg="add mod">
          <ac:chgData name="Sunit Panda" userId="89400b96c400ad96" providerId="LiveId" clId="{9818AF2B-7B35-4891-A65B-0CAFA1530F98}" dt="2025-02-09T16:13:20.846" v="1060"/>
          <ac:spMkLst>
            <pc:docMk/>
            <pc:sldMk cId="1343904863" sldId="264"/>
            <ac:spMk id="6" creationId="{1365F422-7400-4B01-905A-09856D01964E}"/>
          </ac:spMkLst>
        </pc:spChg>
        <pc:spChg chg="mod">
          <ac:chgData name="Sunit Panda" userId="89400b96c400ad96" providerId="LiveId" clId="{9818AF2B-7B35-4891-A65B-0CAFA1530F98}" dt="2025-02-09T16:16:10.116" v="1100" actId="255"/>
          <ac:spMkLst>
            <pc:docMk/>
            <pc:sldMk cId="1343904863" sldId="264"/>
            <ac:spMk id="10" creationId="{94C33210-AA7A-9B77-68D3-DC586B670A46}"/>
          </ac:spMkLst>
        </pc:spChg>
      </pc:sldChg>
      <pc:sldChg chg="modSp mod">
        <pc:chgData name="Sunit Panda" userId="89400b96c400ad96" providerId="LiveId" clId="{9818AF2B-7B35-4891-A65B-0CAFA1530F98}" dt="2025-02-09T16:17:41.978" v="1110" actId="1076"/>
        <pc:sldMkLst>
          <pc:docMk/>
          <pc:sldMk cId="380581030" sldId="265"/>
        </pc:sldMkLst>
        <pc:spChg chg="mod">
          <ac:chgData name="Sunit Panda" userId="89400b96c400ad96" providerId="LiveId" clId="{9818AF2B-7B35-4891-A65B-0CAFA1530F98}" dt="2025-02-09T16:17:41.978" v="1110" actId="1076"/>
          <ac:spMkLst>
            <pc:docMk/>
            <pc:sldMk cId="380581030" sldId="265"/>
            <ac:spMk id="4" creationId="{AC1BD4DA-2BF7-CF1A-1FF6-3AFEF79095EE}"/>
          </ac:spMkLst>
        </pc:spChg>
      </pc:sldChg>
      <pc:sldChg chg="modSp mod">
        <pc:chgData name="Sunit Panda" userId="89400b96c400ad96" providerId="LiveId" clId="{9818AF2B-7B35-4891-A65B-0CAFA1530F98}" dt="2025-02-09T16:18:11.630" v="1112" actId="14100"/>
        <pc:sldMkLst>
          <pc:docMk/>
          <pc:sldMk cId="2798229174" sldId="266"/>
        </pc:sldMkLst>
        <pc:spChg chg="mod">
          <ac:chgData name="Sunit Panda" userId="89400b96c400ad96" providerId="LiveId" clId="{9818AF2B-7B35-4891-A65B-0CAFA1530F98}" dt="2025-02-09T16:18:11.630" v="1112" actId="14100"/>
          <ac:spMkLst>
            <pc:docMk/>
            <pc:sldMk cId="2798229174" sldId="266"/>
            <ac:spMk id="11" creationId="{D02D116C-7667-2169-C3AE-E600D67DE467}"/>
          </ac:spMkLst>
        </pc:spChg>
      </pc:sldChg>
      <pc:sldChg chg="delSp modSp mod">
        <pc:chgData name="Sunit Panda" userId="89400b96c400ad96" providerId="LiveId" clId="{9818AF2B-7B35-4891-A65B-0CAFA1530F98}" dt="2025-02-09T16:18:43.591" v="1117" actId="1076"/>
        <pc:sldMkLst>
          <pc:docMk/>
          <pc:sldMk cId="1899337151" sldId="267"/>
        </pc:sldMkLst>
        <pc:graphicFrameChg chg="mod modGraphic">
          <ac:chgData name="Sunit Panda" userId="89400b96c400ad96" providerId="LiveId" clId="{9818AF2B-7B35-4891-A65B-0CAFA1530F98}" dt="2025-02-09T16:18:43.591" v="1117" actId="1076"/>
          <ac:graphicFrameMkLst>
            <pc:docMk/>
            <pc:sldMk cId="1899337151" sldId="267"/>
            <ac:graphicFrameMk id="9" creationId="{729CCF17-0016-921B-E737-1CA54477B68C}"/>
          </ac:graphicFrameMkLst>
        </pc:graphicFrameChg>
        <pc:cxnChg chg="del">
          <ac:chgData name="Sunit Panda" userId="89400b96c400ad96" providerId="LiveId" clId="{9818AF2B-7B35-4891-A65B-0CAFA1530F98}" dt="2025-02-09T16:18:25.161" v="1114" actId="478"/>
          <ac:cxnSpMkLst>
            <pc:docMk/>
            <pc:sldMk cId="1899337151" sldId="267"/>
            <ac:cxnSpMk id="7" creationId="{1105D871-8658-853E-38BD-F04FD2924EF7}"/>
          </ac:cxnSpMkLst>
        </pc:cxnChg>
        <pc:cxnChg chg="del">
          <ac:chgData name="Sunit Panda" userId="89400b96c400ad96" providerId="LiveId" clId="{9818AF2B-7B35-4891-A65B-0CAFA1530F98}" dt="2025-02-09T16:18:27.829" v="1115" actId="478"/>
          <ac:cxnSpMkLst>
            <pc:docMk/>
            <pc:sldMk cId="1899337151" sldId="267"/>
            <ac:cxnSpMk id="8" creationId="{D94253DB-F45A-9FC2-D9CC-674308BE0324}"/>
          </ac:cxnSpMkLst>
        </pc:cxnChg>
      </pc:sldChg>
      <pc:sldChg chg="addSp delSp modSp mod setBg">
        <pc:chgData name="Sunit Panda" userId="89400b96c400ad96" providerId="LiveId" clId="{9818AF2B-7B35-4891-A65B-0CAFA1530F98}" dt="2025-02-09T16:06:23.876" v="1050"/>
        <pc:sldMkLst>
          <pc:docMk/>
          <pc:sldMk cId="3462529282" sldId="268"/>
        </pc:sldMkLst>
        <pc:spChg chg="mod">
          <ac:chgData name="Sunit Panda" userId="89400b96c400ad96" providerId="LiveId" clId="{9818AF2B-7B35-4891-A65B-0CAFA1530F98}" dt="2025-02-09T16:06:23.876" v="1050"/>
          <ac:spMkLst>
            <pc:docMk/>
            <pc:sldMk cId="3462529282" sldId="268"/>
            <ac:spMk id="2" creationId="{573E0F6B-5CA0-9B97-67A1-CB20542191BC}"/>
          </ac:spMkLst>
        </pc:spChg>
        <pc:spChg chg="mod">
          <ac:chgData name="Sunit Panda" userId="89400b96c400ad96" providerId="LiveId" clId="{9818AF2B-7B35-4891-A65B-0CAFA1530F98}" dt="2025-02-09T13:45:02.518" v="334" actId="14100"/>
          <ac:spMkLst>
            <pc:docMk/>
            <pc:sldMk cId="3462529282" sldId="268"/>
            <ac:spMk id="4" creationId="{511C4D09-78AF-E847-6553-E9AA07E6FDC0}"/>
          </ac:spMkLst>
        </pc:spChg>
        <pc:graphicFrameChg chg="mod">
          <ac:chgData name="Sunit Panda" userId="89400b96c400ad96" providerId="LiveId" clId="{9818AF2B-7B35-4891-A65B-0CAFA1530F98}" dt="2025-02-09T14:03:11.364" v="425"/>
          <ac:graphicFrameMkLst>
            <pc:docMk/>
            <pc:sldMk cId="3462529282" sldId="268"/>
            <ac:graphicFrameMk id="3" creationId="{A3B011EF-3918-C151-D755-F6E67A6CEFC2}"/>
          </ac:graphicFrameMkLst>
        </pc:graphicFrameChg>
      </pc:sldChg>
      <pc:sldChg chg="addSp modSp mod">
        <pc:chgData name="Sunit Panda" userId="89400b96c400ad96" providerId="LiveId" clId="{9818AF2B-7B35-4891-A65B-0CAFA1530F98}" dt="2025-02-09T16:19:40.725" v="1122" actId="14100"/>
        <pc:sldMkLst>
          <pc:docMk/>
          <pc:sldMk cId="1985432469" sldId="269"/>
        </pc:sldMkLst>
        <pc:spChg chg="add">
          <ac:chgData name="Sunit Panda" userId="89400b96c400ad96" providerId="LiveId" clId="{9818AF2B-7B35-4891-A65B-0CAFA1530F98}" dt="2025-02-09T15:09:08.893" v="773"/>
          <ac:spMkLst>
            <pc:docMk/>
            <pc:sldMk cId="1985432469" sldId="269"/>
            <ac:spMk id="2" creationId="{F18D8CDD-5EC7-34CF-CFAC-3DBF251E0572}"/>
          </ac:spMkLst>
        </pc:spChg>
        <pc:spChg chg="mod">
          <ac:chgData name="Sunit Panda" userId="89400b96c400ad96" providerId="LiveId" clId="{9818AF2B-7B35-4891-A65B-0CAFA1530F98}" dt="2025-02-09T16:19:40.725" v="1122" actId="14100"/>
          <ac:spMkLst>
            <pc:docMk/>
            <pc:sldMk cId="1985432469" sldId="269"/>
            <ac:spMk id="3" creationId="{63077140-A6AD-A906-99C9-33A93E3663CB}"/>
          </ac:spMkLst>
        </pc:spChg>
        <pc:spChg chg="mod">
          <ac:chgData name="Sunit Panda" userId="89400b96c400ad96" providerId="LiveId" clId="{9818AF2B-7B35-4891-A65B-0CAFA1530F98}" dt="2025-02-09T15:36:52.527" v="917" actId="1076"/>
          <ac:spMkLst>
            <pc:docMk/>
            <pc:sldMk cId="1985432469" sldId="269"/>
            <ac:spMk id="4" creationId="{511C4D09-78AF-E847-6553-E9AA07E6FDC0}"/>
          </ac:spMkLst>
        </pc:spChg>
        <pc:spChg chg="add">
          <ac:chgData name="Sunit Panda" userId="89400b96c400ad96" providerId="LiveId" clId="{9818AF2B-7B35-4891-A65B-0CAFA1530F98}" dt="2025-02-09T15:09:23.081" v="776"/>
          <ac:spMkLst>
            <pc:docMk/>
            <pc:sldMk cId="1985432469" sldId="269"/>
            <ac:spMk id="6" creationId="{83DD7ED5-0536-FEE7-0B13-2AD77BCDB9C4}"/>
          </ac:spMkLst>
        </pc:spChg>
        <pc:spChg chg="add mod">
          <ac:chgData name="Sunit Panda" userId="89400b96c400ad96" providerId="LiveId" clId="{9818AF2B-7B35-4891-A65B-0CAFA1530F98}" dt="2025-02-09T15:09:42.879" v="778" actId="21"/>
          <ac:spMkLst>
            <pc:docMk/>
            <pc:sldMk cId="1985432469" sldId="269"/>
            <ac:spMk id="7" creationId="{47540A21-5C75-5C12-BC7F-605527EF3F95}"/>
          </ac:spMkLst>
        </pc:spChg>
      </pc:sldChg>
      <pc:sldChg chg="modSp mod">
        <pc:chgData name="Sunit Panda" userId="89400b96c400ad96" providerId="LiveId" clId="{9818AF2B-7B35-4891-A65B-0CAFA1530F98}" dt="2025-02-09T14:23:10.526" v="512"/>
        <pc:sldMkLst>
          <pc:docMk/>
          <pc:sldMk cId="3718712897" sldId="270"/>
        </pc:sldMkLst>
        <pc:spChg chg="mod">
          <ac:chgData name="Sunit Panda" userId="89400b96c400ad96" providerId="LiveId" clId="{9818AF2B-7B35-4891-A65B-0CAFA1530F98}" dt="2025-02-09T13:58:51.729" v="398" actId="20577"/>
          <ac:spMkLst>
            <pc:docMk/>
            <pc:sldMk cId="3718712897" sldId="270"/>
            <ac:spMk id="2" creationId="{573E0F6B-5CA0-9B97-67A1-CB20542191BC}"/>
          </ac:spMkLst>
        </pc:spChg>
        <pc:spChg chg="mod">
          <ac:chgData name="Sunit Panda" userId="89400b96c400ad96" providerId="LiveId" clId="{9818AF2B-7B35-4891-A65B-0CAFA1530F98}" dt="2025-02-09T14:06:20.244" v="442" actId="1076"/>
          <ac:spMkLst>
            <pc:docMk/>
            <pc:sldMk cId="3718712897" sldId="270"/>
            <ac:spMk id="7" creationId="{D3BEE278-D19F-5B5E-70CD-1BC10271473C}"/>
          </ac:spMkLst>
        </pc:spChg>
        <pc:graphicFrameChg chg="mod">
          <ac:chgData name="Sunit Panda" userId="89400b96c400ad96" providerId="LiveId" clId="{9818AF2B-7B35-4891-A65B-0CAFA1530F98}" dt="2025-02-09T14:23:10.526" v="512"/>
          <ac:graphicFrameMkLst>
            <pc:docMk/>
            <pc:sldMk cId="3718712897" sldId="270"/>
            <ac:graphicFrameMk id="6" creationId="{DA259F6B-DBEE-E471-8121-B9C21E65A4AA}"/>
          </ac:graphicFrameMkLst>
        </pc:graphicFrameChg>
      </pc:sldChg>
      <pc:sldChg chg="modSp mod">
        <pc:chgData name="Sunit Panda" userId="89400b96c400ad96" providerId="LiveId" clId="{9818AF2B-7B35-4891-A65B-0CAFA1530F98}" dt="2025-02-09T14:22:48.436" v="508"/>
        <pc:sldMkLst>
          <pc:docMk/>
          <pc:sldMk cId="504312664" sldId="271"/>
        </pc:sldMkLst>
        <pc:spChg chg="mod">
          <ac:chgData name="Sunit Panda" userId="89400b96c400ad96" providerId="LiveId" clId="{9818AF2B-7B35-4891-A65B-0CAFA1530F98}" dt="2025-02-09T14:20:45.637" v="499" actId="1076"/>
          <ac:spMkLst>
            <pc:docMk/>
            <pc:sldMk cId="504312664" sldId="271"/>
            <ac:spMk id="2" creationId="{573E0F6B-5CA0-9B97-67A1-CB20542191BC}"/>
          </ac:spMkLst>
        </pc:spChg>
        <pc:spChg chg="mod">
          <ac:chgData name="Sunit Panda" userId="89400b96c400ad96" providerId="LiveId" clId="{9818AF2B-7B35-4891-A65B-0CAFA1530F98}" dt="2025-02-09T14:06:46.380" v="444" actId="113"/>
          <ac:spMkLst>
            <pc:docMk/>
            <pc:sldMk cId="504312664" sldId="271"/>
            <ac:spMk id="7" creationId="{E5133201-1C8C-8777-FCED-F666F1D73EA7}"/>
          </ac:spMkLst>
        </pc:spChg>
        <pc:graphicFrameChg chg="mod">
          <ac:chgData name="Sunit Panda" userId="89400b96c400ad96" providerId="LiveId" clId="{9818AF2B-7B35-4891-A65B-0CAFA1530F98}" dt="2025-02-09T14:22:48.436" v="508"/>
          <ac:graphicFrameMkLst>
            <pc:docMk/>
            <pc:sldMk cId="504312664" sldId="271"/>
            <ac:graphicFrameMk id="6" creationId="{76AA86CB-07DC-4906-EE1B-ABAEB7FD4440}"/>
          </ac:graphicFrameMkLst>
        </pc:graphicFrameChg>
      </pc:sldChg>
      <pc:sldChg chg="addSp delSp modSp mod">
        <pc:chgData name="Sunit Panda" userId="89400b96c400ad96" providerId="LiveId" clId="{9818AF2B-7B35-4891-A65B-0CAFA1530F98}" dt="2025-02-09T16:06:20.397" v="1048"/>
        <pc:sldMkLst>
          <pc:docMk/>
          <pc:sldMk cId="250868009" sldId="272"/>
        </pc:sldMkLst>
        <pc:spChg chg="add mod">
          <ac:chgData name="Sunit Panda" userId="89400b96c400ad96" providerId="LiveId" clId="{9818AF2B-7B35-4891-A65B-0CAFA1530F98}" dt="2025-02-09T16:06:20.397" v="1048"/>
          <ac:spMkLst>
            <pc:docMk/>
            <pc:sldMk cId="250868009" sldId="272"/>
            <ac:spMk id="3" creationId="{761CCD79-E7F5-4B05-8C6E-BC6895C83BD8}"/>
          </ac:spMkLst>
        </pc:spChg>
        <pc:spChg chg="mod">
          <ac:chgData name="Sunit Panda" userId="89400b96c400ad96" providerId="LiveId" clId="{9818AF2B-7B35-4891-A65B-0CAFA1530F98}" dt="2025-02-09T14:05:49.139" v="440" actId="1076"/>
          <ac:spMkLst>
            <pc:docMk/>
            <pc:sldMk cId="250868009" sldId="272"/>
            <ac:spMk id="7" creationId="{49B9836E-3210-F5C8-AD01-3FC85E5AAEAF}"/>
          </ac:spMkLst>
        </pc:spChg>
        <pc:graphicFrameChg chg="mod">
          <ac:chgData name="Sunit Panda" userId="89400b96c400ad96" providerId="LiveId" clId="{9818AF2B-7B35-4891-A65B-0CAFA1530F98}" dt="2025-02-09T14:02:58.566" v="422" actId="403"/>
          <ac:graphicFrameMkLst>
            <pc:docMk/>
            <pc:sldMk cId="250868009" sldId="272"/>
            <ac:graphicFrameMk id="8" creationId="{77C6F85E-E01B-260A-13FF-48CC1C339618}"/>
          </ac:graphicFrameMkLst>
        </pc:graphicFrameChg>
      </pc:sldChg>
      <pc:sldChg chg="modSp mod">
        <pc:chgData name="Sunit Panda" userId="89400b96c400ad96" providerId="LiveId" clId="{9818AF2B-7B35-4891-A65B-0CAFA1530F98}" dt="2025-02-09T14:56:22.039" v="765" actId="1076"/>
        <pc:sldMkLst>
          <pc:docMk/>
          <pc:sldMk cId="2822860195" sldId="273"/>
        </pc:sldMkLst>
        <pc:spChg chg="mod">
          <ac:chgData name="Sunit Panda" userId="89400b96c400ad96" providerId="LiveId" clId="{9818AF2B-7B35-4891-A65B-0CAFA1530F98}" dt="2025-02-09T14:56:07.475" v="764" actId="1076"/>
          <ac:spMkLst>
            <pc:docMk/>
            <pc:sldMk cId="2822860195" sldId="273"/>
            <ac:spMk id="2" creationId="{573E0F6B-5CA0-9B97-67A1-CB20542191BC}"/>
          </ac:spMkLst>
        </pc:spChg>
        <pc:spChg chg="mod">
          <ac:chgData name="Sunit Panda" userId="89400b96c400ad96" providerId="LiveId" clId="{9818AF2B-7B35-4891-A65B-0CAFA1530F98}" dt="2025-02-09T14:56:22.039" v="765" actId="1076"/>
          <ac:spMkLst>
            <pc:docMk/>
            <pc:sldMk cId="2822860195" sldId="273"/>
            <ac:spMk id="7" creationId="{E5133201-1C8C-8777-FCED-F666F1D73EA7}"/>
          </ac:spMkLst>
        </pc:spChg>
        <pc:graphicFrameChg chg="mod">
          <ac:chgData name="Sunit Panda" userId="89400b96c400ad96" providerId="LiveId" clId="{9818AF2B-7B35-4891-A65B-0CAFA1530F98}" dt="2025-02-09T14:50:40.873" v="684" actId="13926"/>
          <ac:graphicFrameMkLst>
            <pc:docMk/>
            <pc:sldMk cId="2822860195" sldId="273"/>
            <ac:graphicFrameMk id="3" creationId="{A3295A71-F422-6C3D-87B7-C0AFA70C4ABA}"/>
          </ac:graphicFrameMkLst>
        </pc:graphicFrameChg>
      </pc:sldChg>
      <pc:sldChg chg="addSp delSp modSp mod">
        <pc:chgData name="Sunit Panda" userId="89400b96c400ad96" providerId="LiveId" clId="{9818AF2B-7B35-4891-A65B-0CAFA1530F98}" dt="2025-02-09T16:19:19.640" v="1121" actId="14100"/>
        <pc:sldMkLst>
          <pc:docMk/>
          <pc:sldMk cId="1418080190" sldId="274"/>
        </pc:sldMkLst>
        <pc:spChg chg="add del">
          <ac:chgData name="Sunit Panda" userId="89400b96c400ad96" providerId="LiveId" clId="{9818AF2B-7B35-4891-A65B-0CAFA1530F98}" dt="2025-02-09T15:28:04.333" v="844" actId="21"/>
          <ac:spMkLst>
            <pc:docMk/>
            <pc:sldMk cId="1418080190" sldId="274"/>
            <ac:spMk id="2" creationId="{F43D818D-9DD3-1414-5017-0DF35AE0FA16}"/>
          </ac:spMkLst>
        </pc:spChg>
        <pc:spChg chg="mod">
          <ac:chgData name="Sunit Panda" userId="89400b96c400ad96" providerId="LiveId" clId="{9818AF2B-7B35-4891-A65B-0CAFA1530F98}" dt="2025-02-09T16:19:19.640" v="1121" actId="14100"/>
          <ac:spMkLst>
            <pc:docMk/>
            <pc:sldMk cId="1418080190" sldId="274"/>
            <ac:spMk id="3" creationId="{63077140-A6AD-A906-99C9-33A93E3663CB}"/>
          </ac:spMkLst>
        </pc:spChg>
        <pc:spChg chg="mod">
          <ac:chgData name="Sunit Panda" userId="89400b96c400ad96" providerId="LiveId" clId="{9818AF2B-7B35-4891-A65B-0CAFA1530F98}" dt="2025-02-09T15:37:05.683" v="918" actId="1076"/>
          <ac:spMkLst>
            <pc:docMk/>
            <pc:sldMk cId="1418080190" sldId="274"/>
            <ac:spMk id="4" creationId="{511C4D09-78AF-E847-6553-E9AA07E6FDC0}"/>
          </ac:spMkLst>
        </pc:spChg>
        <pc:spChg chg="add del mod">
          <ac:chgData name="Sunit Panda" userId="89400b96c400ad96" providerId="LiveId" clId="{9818AF2B-7B35-4891-A65B-0CAFA1530F98}" dt="2025-02-09T15:29:20.734" v="854" actId="478"/>
          <ac:spMkLst>
            <pc:docMk/>
            <pc:sldMk cId="1418080190" sldId="274"/>
            <ac:spMk id="6" creationId="{F43D818D-9DD3-1414-5017-0DF35AE0FA16}"/>
          </ac:spMkLst>
        </pc:spChg>
        <pc:spChg chg="add mod">
          <ac:chgData name="Sunit Panda" userId="89400b96c400ad96" providerId="LiveId" clId="{9818AF2B-7B35-4891-A65B-0CAFA1530F98}" dt="2025-02-09T15:28:24.607" v="846"/>
          <ac:spMkLst>
            <pc:docMk/>
            <pc:sldMk cId="1418080190" sldId="274"/>
            <ac:spMk id="7" creationId="{B7C1243E-360F-BB15-94A1-E852A2C31073}"/>
          </ac:spMkLst>
        </pc:spChg>
        <pc:spChg chg="add mod">
          <ac:chgData name="Sunit Panda" userId="89400b96c400ad96" providerId="LiveId" clId="{9818AF2B-7B35-4891-A65B-0CAFA1530F98}" dt="2025-02-09T15:28:33.659" v="847"/>
          <ac:spMkLst>
            <pc:docMk/>
            <pc:sldMk cId="1418080190" sldId="274"/>
            <ac:spMk id="8" creationId="{ABBF9EF9-459D-6F62-4584-7F32F1C9F4F7}"/>
          </ac:spMkLst>
        </pc:spChg>
        <pc:spChg chg="add mod">
          <ac:chgData name="Sunit Panda" userId="89400b96c400ad96" providerId="LiveId" clId="{9818AF2B-7B35-4891-A65B-0CAFA1530F98}" dt="2025-02-09T15:28:43.738" v="849"/>
          <ac:spMkLst>
            <pc:docMk/>
            <pc:sldMk cId="1418080190" sldId="274"/>
            <ac:spMk id="9" creationId="{2174785B-75BE-C573-7DF8-88E8BAB30110}"/>
          </ac:spMkLst>
        </pc:spChg>
        <pc:spChg chg="add mod">
          <ac:chgData name="Sunit Panda" userId="89400b96c400ad96" providerId="LiveId" clId="{9818AF2B-7B35-4891-A65B-0CAFA1530F98}" dt="2025-02-09T15:28:49.837" v="850"/>
          <ac:spMkLst>
            <pc:docMk/>
            <pc:sldMk cId="1418080190" sldId="274"/>
            <ac:spMk id="10" creationId="{BE021F43-BE38-BBF6-7666-6FD16A437532}"/>
          </ac:spMkLst>
        </pc:spChg>
      </pc:sldChg>
      <pc:sldChg chg="addSp delSp modSp mod">
        <pc:chgData name="Sunit Panda" userId="89400b96c400ad96" providerId="LiveId" clId="{9818AF2B-7B35-4891-A65B-0CAFA1530F98}" dt="2025-02-09T16:20:00.262" v="1124" actId="478"/>
        <pc:sldMkLst>
          <pc:docMk/>
          <pc:sldMk cId="1211604223" sldId="275"/>
        </pc:sldMkLst>
        <pc:spChg chg="add mod">
          <ac:chgData name="Sunit Panda" userId="89400b96c400ad96" providerId="LiveId" clId="{9818AF2B-7B35-4891-A65B-0CAFA1530F98}" dt="2025-02-09T15:58:35.326" v="929" actId="21"/>
          <ac:spMkLst>
            <pc:docMk/>
            <pc:sldMk cId="1211604223" sldId="275"/>
            <ac:spMk id="2" creationId="{EA8728A0-1E91-5005-3F16-5743AD84CEDC}"/>
          </ac:spMkLst>
        </pc:spChg>
        <pc:spChg chg="mod">
          <ac:chgData name="Sunit Panda" userId="89400b96c400ad96" providerId="LiveId" clId="{9818AF2B-7B35-4891-A65B-0CAFA1530F98}" dt="2025-02-09T16:19:53.457" v="1123" actId="14100"/>
          <ac:spMkLst>
            <pc:docMk/>
            <pc:sldMk cId="1211604223" sldId="275"/>
            <ac:spMk id="3" creationId="{63077140-A6AD-A906-99C9-33A93E3663CB}"/>
          </ac:spMkLst>
        </pc:spChg>
        <pc:spChg chg="mod">
          <ac:chgData name="Sunit Panda" userId="89400b96c400ad96" providerId="LiveId" clId="{9818AF2B-7B35-4891-A65B-0CAFA1530F98}" dt="2025-02-09T15:37:12.454" v="919" actId="1076"/>
          <ac:spMkLst>
            <pc:docMk/>
            <pc:sldMk cId="1211604223" sldId="275"/>
            <ac:spMk id="4" creationId="{511C4D09-78AF-E847-6553-E9AA07E6FDC0}"/>
          </ac:spMkLst>
        </pc:spChg>
        <pc:spChg chg="add mod">
          <ac:chgData name="Sunit Panda" userId="89400b96c400ad96" providerId="LiveId" clId="{9818AF2B-7B35-4891-A65B-0CAFA1530F98}" dt="2025-02-09T15:58:20.536" v="924"/>
          <ac:spMkLst>
            <pc:docMk/>
            <pc:sldMk cId="1211604223" sldId="275"/>
            <ac:spMk id="6" creationId="{35C0B87F-0DA0-5F14-9BA6-66AC04A613DF}"/>
          </ac:spMkLst>
        </pc:spChg>
        <pc:spChg chg="add mod">
          <ac:chgData name="Sunit Panda" userId="89400b96c400ad96" providerId="LiveId" clId="{9818AF2B-7B35-4891-A65B-0CAFA1530F98}" dt="2025-02-09T15:58:25.118" v="928"/>
          <ac:spMkLst>
            <pc:docMk/>
            <pc:sldMk cId="1211604223" sldId="275"/>
            <ac:spMk id="7" creationId="{4BA1F598-6319-F886-4AE4-A3065249AECD}"/>
          </ac:spMkLst>
        </pc:spChg>
        <pc:spChg chg="add del">
          <ac:chgData name="Sunit Panda" userId="89400b96c400ad96" providerId="LiveId" clId="{9818AF2B-7B35-4891-A65B-0CAFA1530F98}" dt="2025-02-09T16:20:00.262" v="1124" actId="478"/>
          <ac:spMkLst>
            <pc:docMk/>
            <pc:sldMk cId="1211604223" sldId="275"/>
            <ac:spMk id="8" creationId="{2E04968C-76EE-DE73-C130-34B1A9DDAC07}"/>
          </ac:spMkLst>
        </pc:spChg>
      </pc:sldChg>
      <pc:sldChg chg="addSp delSp modSp mod">
        <pc:chgData name="Sunit Panda" userId="89400b96c400ad96" providerId="LiveId" clId="{9818AF2B-7B35-4891-A65B-0CAFA1530F98}" dt="2025-02-09T16:43:37.189" v="1173" actId="1362"/>
        <pc:sldMkLst>
          <pc:docMk/>
          <pc:sldMk cId="2098780471" sldId="276"/>
        </pc:sldMkLst>
        <pc:spChg chg="add del">
          <ac:chgData name="Sunit Panda" userId="89400b96c400ad96" providerId="LiveId" clId="{9818AF2B-7B35-4891-A65B-0CAFA1530F98}" dt="2025-02-09T16:37:38.665" v="1145" actId="478"/>
          <ac:spMkLst>
            <pc:docMk/>
            <pc:sldMk cId="2098780471" sldId="276"/>
            <ac:spMk id="2" creationId="{4486C011-7B6E-68D5-27C1-6305DA3CE3DB}"/>
          </ac:spMkLst>
        </pc:spChg>
        <pc:spChg chg="add">
          <ac:chgData name="Sunit Panda" userId="89400b96c400ad96" providerId="LiveId" clId="{9818AF2B-7B35-4891-A65B-0CAFA1530F98}" dt="2025-02-09T16:37:40.366" v="1146"/>
          <ac:spMkLst>
            <pc:docMk/>
            <pc:sldMk cId="2098780471" sldId="276"/>
            <ac:spMk id="3" creationId="{B453AF32-0F52-396F-E0D1-B4297EDA2699}"/>
          </ac:spMkLst>
        </pc:spChg>
        <pc:picChg chg="add mod">
          <ac:chgData name="Sunit Panda" userId="89400b96c400ad96" providerId="LiveId" clId="{9818AF2B-7B35-4891-A65B-0CAFA1530F98}" dt="2025-02-09T16:43:37.189" v="1173" actId="1362"/>
          <ac:picMkLst>
            <pc:docMk/>
            <pc:sldMk cId="2098780471" sldId="276"/>
            <ac:picMk id="4" creationId="{00C0ED12-22D4-941D-9622-33EC04467A0A}"/>
          </ac:picMkLst>
        </pc:picChg>
        <pc:picChg chg="add mod">
          <ac:chgData name="Sunit Panda" userId="89400b96c400ad96" providerId="LiveId" clId="{9818AF2B-7B35-4891-A65B-0CAFA1530F98}" dt="2025-02-09T16:29:07.188" v="1139" actId="14100"/>
          <ac:picMkLst>
            <pc:docMk/>
            <pc:sldMk cId="2098780471" sldId="276"/>
            <ac:picMk id="2050" creationId="{12B0D6C5-1021-1B81-58CF-543ED1EB1B98}"/>
          </ac:picMkLst>
        </pc:picChg>
        <pc:picChg chg="add del">
          <ac:chgData name="Sunit Panda" userId="89400b96c400ad96" providerId="LiveId" clId="{9818AF2B-7B35-4891-A65B-0CAFA1530F98}" dt="2025-02-09T16:37:35.736" v="1143" actId="478"/>
          <ac:picMkLst>
            <pc:docMk/>
            <pc:sldMk cId="2098780471" sldId="276"/>
            <ac:picMk id="5122" creationId="{094D4DB6-94E0-1402-EE02-87BCF57C1977}"/>
          </ac:picMkLst>
        </pc:picChg>
      </pc:sldChg>
      <pc:sldChg chg="modSp mod">
        <pc:chgData name="Sunit Panda" userId="89400b96c400ad96" providerId="LiveId" clId="{9818AF2B-7B35-4891-A65B-0CAFA1530F98}" dt="2025-02-09T16:08:03.689" v="1053" actId="2711"/>
        <pc:sldMkLst>
          <pc:docMk/>
          <pc:sldMk cId="1773751712" sldId="277"/>
        </pc:sldMkLst>
        <pc:spChg chg="mod">
          <ac:chgData name="Sunit Panda" userId="89400b96c400ad96" providerId="LiveId" clId="{9818AF2B-7B35-4891-A65B-0CAFA1530F98}" dt="2025-02-09T16:08:03.689" v="1053" actId="2711"/>
          <ac:spMkLst>
            <pc:docMk/>
            <pc:sldMk cId="1773751712" sldId="277"/>
            <ac:spMk id="4" creationId="{511C4D09-78AF-E847-6553-E9AA07E6FDC0}"/>
          </ac:spMkLst>
        </pc:spChg>
      </pc:sldChg>
      <pc:sldChg chg="modSp mod">
        <pc:chgData name="Sunit Panda" userId="89400b96c400ad96" providerId="LiveId" clId="{9818AF2B-7B35-4891-A65B-0CAFA1530F98}" dt="2025-02-09T16:17:26.911" v="1109" actId="14100"/>
        <pc:sldMkLst>
          <pc:docMk/>
          <pc:sldMk cId="1589777683" sldId="278"/>
        </pc:sldMkLst>
        <pc:spChg chg="mod">
          <ac:chgData name="Sunit Panda" userId="89400b96c400ad96" providerId="LiveId" clId="{9818AF2B-7B35-4891-A65B-0CAFA1530F98}" dt="2025-02-09T16:17:26.911" v="1109" actId="14100"/>
          <ac:spMkLst>
            <pc:docMk/>
            <pc:sldMk cId="1589777683" sldId="278"/>
            <ac:spMk id="7" creationId="{A023171B-DBBA-3F65-4E20-E8BD76585A18}"/>
          </ac:spMkLst>
        </pc:spChg>
      </pc:sldChg>
    </pc:docChg>
  </pc:docChgLst>
  <pc:docChgLst>
    <pc:chgData name="Alisha Mohapatra" userId="42488358ef895017" providerId="LiveId" clId="{21AC5A76-6F8D-4CC3-888A-C39E7B1B8362}"/>
    <pc:docChg chg="custSel delSld modSld sldOrd">
      <pc:chgData name="Alisha Mohapatra" userId="42488358ef895017" providerId="LiveId" clId="{21AC5A76-6F8D-4CC3-888A-C39E7B1B8362}" dt="2025-02-10T04:06:15.476" v="21"/>
      <pc:docMkLst>
        <pc:docMk/>
      </pc:docMkLst>
      <pc:sldChg chg="modSp mod">
        <pc:chgData name="Alisha Mohapatra" userId="42488358ef895017" providerId="LiveId" clId="{21AC5A76-6F8D-4CC3-888A-C39E7B1B8362}" dt="2025-02-09T16:51:34.538" v="1" actId="20577"/>
        <pc:sldMkLst>
          <pc:docMk/>
          <pc:sldMk cId="1472620532" sldId="258"/>
        </pc:sldMkLst>
        <pc:spChg chg="mod">
          <ac:chgData name="Alisha Mohapatra" userId="42488358ef895017" providerId="LiveId" clId="{21AC5A76-6F8D-4CC3-888A-C39E7B1B8362}" dt="2025-02-09T16:51:34.538" v="1" actId="20577"/>
          <ac:spMkLst>
            <pc:docMk/>
            <pc:sldMk cId="1472620532" sldId="258"/>
            <ac:spMk id="6" creationId="{EBA72881-1F11-6780-A420-F7960628807B}"/>
          </ac:spMkLst>
        </pc:spChg>
      </pc:sldChg>
      <pc:sldChg chg="del">
        <pc:chgData name="Alisha Mohapatra" userId="42488358ef895017" providerId="LiveId" clId="{21AC5A76-6F8D-4CC3-888A-C39E7B1B8362}" dt="2025-02-10T04:06:07.834" v="19" actId="2696"/>
        <pc:sldMkLst>
          <pc:docMk/>
          <pc:sldMk cId="1343904863" sldId="264"/>
        </pc:sldMkLst>
      </pc:sldChg>
      <pc:sldChg chg="modSp mod">
        <pc:chgData name="Alisha Mohapatra" userId="42488358ef895017" providerId="LiveId" clId="{21AC5A76-6F8D-4CC3-888A-C39E7B1B8362}" dt="2025-02-09T17:53:26.921" v="11" actId="1076"/>
        <pc:sldMkLst>
          <pc:docMk/>
          <pc:sldMk cId="2822860195" sldId="273"/>
        </pc:sldMkLst>
        <pc:graphicFrameChg chg="mod">
          <ac:chgData name="Alisha Mohapatra" userId="42488358ef895017" providerId="LiveId" clId="{21AC5A76-6F8D-4CC3-888A-C39E7B1B8362}" dt="2025-02-09T17:53:26.921" v="11" actId="1076"/>
          <ac:graphicFrameMkLst>
            <pc:docMk/>
            <pc:sldMk cId="2822860195" sldId="273"/>
            <ac:graphicFrameMk id="3" creationId="{A3295A71-F422-6C3D-87B7-C0AFA70C4ABA}"/>
          </ac:graphicFrameMkLst>
        </pc:graphicFrameChg>
      </pc:sldChg>
      <pc:sldChg chg="addSp delSp modSp mod ord">
        <pc:chgData name="Alisha Mohapatra" userId="42488358ef895017" providerId="LiveId" clId="{21AC5A76-6F8D-4CC3-888A-C39E7B1B8362}" dt="2025-02-10T04:06:15.476" v="21"/>
        <pc:sldMkLst>
          <pc:docMk/>
          <pc:sldMk cId="1773751712" sldId="277"/>
        </pc:sldMkLst>
        <pc:picChg chg="add del mod">
          <ac:chgData name="Alisha Mohapatra" userId="42488358ef895017" providerId="LiveId" clId="{21AC5A76-6F8D-4CC3-888A-C39E7B1B8362}" dt="2025-02-09T18:13:01.291" v="12" actId="478"/>
          <ac:picMkLst>
            <pc:docMk/>
            <pc:sldMk cId="1773751712" sldId="277"/>
            <ac:picMk id="3" creationId="{59CCE8B2-1A09-9013-8B86-DA8450573AC3}"/>
          </ac:picMkLst>
        </pc:picChg>
        <pc:picChg chg="add mod">
          <ac:chgData name="Alisha Mohapatra" userId="42488358ef895017" providerId="LiveId" clId="{21AC5A76-6F8D-4CC3-888A-C39E7B1B8362}" dt="2025-02-09T18:13:39.930" v="18" actId="14100"/>
          <ac:picMkLst>
            <pc:docMk/>
            <pc:sldMk cId="1773751712" sldId="277"/>
            <ac:picMk id="6" creationId="{56353C48-6AB3-1B3A-122C-D06971324F13}"/>
          </ac:picMkLst>
        </pc:picChg>
        <pc:picChg chg="del">
          <ac:chgData name="Alisha Mohapatra" userId="42488358ef895017" providerId="LiveId" clId="{21AC5A76-6F8D-4CC3-888A-C39E7B1B8362}" dt="2025-02-09T16:56:22.918" v="2" actId="478"/>
          <ac:picMkLst>
            <pc:docMk/>
            <pc:sldMk cId="1773751712" sldId="277"/>
            <ac:picMk id="6" creationId="{8991DCAB-FCF2-5FDB-D5D3-9CD4F1299E91}"/>
          </ac:picMkLst>
        </pc:picChg>
      </pc:sldChg>
    </pc:docChg>
  </pc:docChgLst>
  <pc:docChgLst>
    <pc:chgData name="Alisha Mohapatra" userId="42488358ef895017" providerId="LiveId" clId="{EEE99101-E438-4076-862D-5FF579EE287F}"/>
    <pc:docChg chg="custSel addSld modSld">
      <pc:chgData name="Alisha Mohapatra" userId="42488358ef895017" providerId="LiveId" clId="{EEE99101-E438-4076-862D-5FF579EE287F}" dt="2025-02-10T04:37:56.098" v="14"/>
      <pc:docMkLst>
        <pc:docMk/>
      </pc:docMkLst>
      <pc:sldChg chg="add">
        <pc:chgData name="Alisha Mohapatra" userId="42488358ef895017" providerId="LiveId" clId="{EEE99101-E438-4076-862D-5FF579EE287F}" dt="2025-02-10T04:37:56.098" v="14"/>
        <pc:sldMkLst>
          <pc:docMk/>
          <pc:sldMk cId="1343904863" sldId="264"/>
        </pc:sldMkLst>
      </pc:sldChg>
      <pc:sldChg chg="addSp delSp modSp mod">
        <pc:chgData name="Alisha Mohapatra" userId="42488358ef895017" providerId="LiveId" clId="{EEE99101-E438-4076-862D-5FF579EE287F}" dt="2025-02-10T04:34:21.710" v="12" actId="14100"/>
        <pc:sldMkLst>
          <pc:docMk/>
          <pc:sldMk cId="2098780471" sldId="276"/>
        </pc:sldMkLst>
        <pc:spChg chg="add del">
          <ac:chgData name="Alisha Mohapatra" userId="42488358ef895017" providerId="LiveId" clId="{EEE99101-E438-4076-862D-5FF579EE287F}" dt="2025-02-10T04:33:47.292" v="5" actId="478"/>
          <ac:spMkLst>
            <pc:docMk/>
            <pc:sldMk cId="2098780471" sldId="276"/>
            <ac:spMk id="2" creationId="{1E250CA6-A0F1-B950-0393-BE2237EBD56B}"/>
          </ac:spMkLst>
        </pc:spChg>
        <pc:picChg chg="add mod">
          <ac:chgData name="Alisha Mohapatra" userId="42488358ef895017" providerId="LiveId" clId="{EEE99101-E438-4076-862D-5FF579EE287F}" dt="2025-02-10T04:34:21.710" v="12" actId="14100"/>
          <ac:picMkLst>
            <pc:docMk/>
            <pc:sldMk cId="2098780471" sldId="276"/>
            <ac:picMk id="3" creationId="{D28F9AA9-4432-A4E6-E728-8E653DB18B9A}"/>
          </ac:picMkLst>
        </pc:picChg>
        <pc:picChg chg="del mod">
          <ac:chgData name="Alisha Mohapatra" userId="42488358ef895017" providerId="LiveId" clId="{EEE99101-E438-4076-862D-5FF579EE287F}" dt="2025-02-10T04:32:24.401" v="3" actId="478"/>
          <ac:picMkLst>
            <pc:docMk/>
            <pc:sldMk cId="2098780471" sldId="276"/>
            <ac:picMk id="4" creationId="{00C0ED12-22D4-941D-9622-33EC04467A0A}"/>
          </ac:picMkLst>
        </pc:picChg>
      </pc:sldChg>
      <pc:sldChg chg="add">
        <pc:chgData name="Alisha Mohapatra" userId="42488358ef895017" providerId="LiveId" clId="{EEE99101-E438-4076-862D-5FF579EE287F}" dt="2025-02-10T04:37:48.865" v="13" actId="2890"/>
        <pc:sldMkLst>
          <pc:docMk/>
          <pc:sldMk cId="3343858429" sldId="279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SQL_Project_Visu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SQL_Project_Visua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SQL_Project_Visua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SQL_Project_Visua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SQL_Project_Visual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[SQL_Project_Visual.xlsx]TopPerformersInDeathOvers!PivotTable18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bg1"/>
                </a:solidFill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r>
              <a:rPr lang="en-IN" sz="1600" dirty="0">
                <a:highlight>
                  <a:srgbClr val="FFFF00"/>
                </a:highlight>
              </a:rPr>
              <a:t>Top Death Overs Performers</a:t>
            </a:r>
          </a:p>
        </c:rich>
      </c:tx>
      <c:layout>
        <c:manualLayout>
          <c:xMode val="edge"/>
          <c:yMode val="edge"/>
          <c:x val="0.1848868219355064"/>
          <c:y val="1.93654357032274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bg1"/>
              </a:solidFill>
              <a:highlight>
                <a:srgbClr val="FFFF00"/>
              </a:highlight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TopPerformersInDeathOvers!$B$13</c:f>
              <c:strCache>
                <c:ptCount val="1"/>
                <c:pt idx="0">
                  <c:v>Sum of Total_Runs_Scored_in_Death_Over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TopPerformersInDeathOvers!$A$14:$A$23</c:f>
              <c:strCache>
                <c:ptCount val="9"/>
                <c:pt idx="0">
                  <c:v>AB de Villiers</c:v>
                </c:pt>
                <c:pt idx="1">
                  <c:v>AT Rayudu</c:v>
                </c:pt>
                <c:pt idx="2">
                  <c:v>Harbhajan Singh</c:v>
                </c:pt>
                <c:pt idx="3">
                  <c:v>JA Morkel</c:v>
                </c:pt>
                <c:pt idx="4">
                  <c:v>KA Pollard</c:v>
                </c:pt>
                <c:pt idx="5">
                  <c:v>MS Dhoni</c:v>
                </c:pt>
                <c:pt idx="6">
                  <c:v>RG Sharma</c:v>
                </c:pt>
                <c:pt idx="7">
                  <c:v>V Kohli</c:v>
                </c:pt>
                <c:pt idx="8">
                  <c:v>YK Pathan</c:v>
                </c:pt>
              </c:strCache>
            </c:strRef>
          </c:cat>
          <c:val>
            <c:numRef>
              <c:f>TopPerformersInDeathOvers!$B$14:$B$23</c:f>
              <c:numCache>
                <c:formatCode>General</c:formatCode>
                <c:ptCount val="9"/>
                <c:pt idx="0">
                  <c:v>1328</c:v>
                </c:pt>
                <c:pt idx="1">
                  <c:v>978</c:v>
                </c:pt>
                <c:pt idx="2">
                  <c:v>932</c:v>
                </c:pt>
                <c:pt idx="3">
                  <c:v>1025</c:v>
                </c:pt>
                <c:pt idx="4">
                  <c:v>1862</c:v>
                </c:pt>
                <c:pt idx="5">
                  <c:v>2614</c:v>
                </c:pt>
                <c:pt idx="6">
                  <c:v>1044</c:v>
                </c:pt>
                <c:pt idx="7">
                  <c:v>1503</c:v>
                </c:pt>
                <c:pt idx="8">
                  <c:v>1103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E7-4F69-B74F-C36C494931D9}"/>
            </c:ext>
          </c:extLst>
        </c:ser>
        <c:ser>
          <c:idx val="1"/>
          <c:order val="1"/>
          <c:tx>
            <c:strRef>
              <c:f>TopPerformersInDeathOvers!$C$13</c:f>
              <c:strCache>
                <c:ptCount val="1"/>
                <c:pt idx="0">
                  <c:v>Sum of Total_Wickets_Taken_in_Death_Over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TopPerformersInDeathOvers!$A$14:$A$23</c:f>
              <c:strCache>
                <c:ptCount val="9"/>
                <c:pt idx="0">
                  <c:v>AB de Villiers</c:v>
                </c:pt>
                <c:pt idx="1">
                  <c:v>AT Rayudu</c:v>
                </c:pt>
                <c:pt idx="2">
                  <c:v>Harbhajan Singh</c:v>
                </c:pt>
                <c:pt idx="3">
                  <c:v>JA Morkel</c:v>
                </c:pt>
                <c:pt idx="4">
                  <c:v>KA Pollard</c:v>
                </c:pt>
                <c:pt idx="5">
                  <c:v>MS Dhoni</c:v>
                </c:pt>
                <c:pt idx="6">
                  <c:v>RG Sharma</c:v>
                </c:pt>
                <c:pt idx="7">
                  <c:v>V Kohli</c:v>
                </c:pt>
                <c:pt idx="8">
                  <c:v>YK Pathan</c:v>
                </c:pt>
              </c:strCache>
            </c:strRef>
          </c:cat>
          <c:val>
            <c:numRef>
              <c:f>TopPerformersInDeathOvers!$C$14:$C$23</c:f>
              <c:numCache>
                <c:formatCode>General</c:formatCode>
                <c:ptCount val="9"/>
                <c:pt idx="0">
                  <c:v>79</c:v>
                </c:pt>
                <c:pt idx="1">
                  <c:v>91</c:v>
                </c:pt>
                <c:pt idx="2">
                  <c:v>111</c:v>
                </c:pt>
                <c:pt idx="3">
                  <c:v>106</c:v>
                </c:pt>
                <c:pt idx="4">
                  <c:v>148</c:v>
                </c:pt>
                <c:pt idx="5">
                  <c:v>212</c:v>
                </c:pt>
                <c:pt idx="6">
                  <c:v>75</c:v>
                </c:pt>
                <c:pt idx="7">
                  <c:v>106</c:v>
                </c:pt>
                <c:pt idx="8">
                  <c:v>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E7-4F69-B74F-C36C494931D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911965232"/>
        <c:axId val="1911963792"/>
      </c:barChart>
      <c:catAx>
        <c:axId val="19119652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endParaRPr lang="en-US"/>
          </a:p>
        </c:txPr>
        <c:crossAx val="1911963792"/>
        <c:crosses val="autoZero"/>
        <c:auto val="1"/>
        <c:lblAlgn val="ctr"/>
        <c:lblOffset val="100"/>
        <c:noMultiLvlLbl val="0"/>
      </c:catAx>
      <c:valAx>
        <c:axId val="19119637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endParaRPr lang="en-US"/>
          </a:p>
        </c:txPr>
        <c:crossAx val="1911965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/>
    </a:solidFill>
    <a:ln w="12700" cap="flat" cmpd="sng" algn="ctr">
      <a:solidFill>
        <a:srgbClr val="002060"/>
      </a:solidFill>
      <a:round/>
    </a:ln>
    <a:effectLst/>
  </c:spPr>
  <c:txPr>
    <a:bodyPr/>
    <a:lstStyle/>
    <a:p>
      <a:pPr>
        <a:defRPr b="1">
          <a:solidFill>
            <a:schemeClr val="bg1"/>
          </a:solidFill>
          <a:latin typeface="Microsoft JhengHei" panose="020B0604030504040204" pitchFamily="34" charset="-120"/>
          <a:ea typeface="Microsoft JhengHei" panose="020B0604030504040204" pitchFamily="34" charset="-12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[SQL_Project_Visual.xlsx]HomeGroundPerformance!PivotTable46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r>
              <a:rPr lang="en-IN" sz="1600" dirty="0"/>
              <a:t>Performance at Home Ground </a:t>
            </a:r>
          </a:p>
          <a:p>
            <a:pPr>
              <a:defRPr/>
            </a:pPr>
            <a:r>
              <a:rPr lang="en-IN" sz="1600" dirty="0"/>
              <a:t>Analysis</a:t>
            </a:r>
          </a:p>
        </c:rich>
      </c:tx>
      <c:layout>
        <c:manualLayout>
          <c:xMode val="edge"/>
          <c:yMode val="edge"/>
          <c:x val="4.9345368377962377E-2"/>
          <c:y val="4.4858379135797134E-2"/>
        </c:manualLayout>
      </c:layout>
      <c:overlay val="0"/>
      <c:spPr>
        <a:solidFill>
          <a:srgbClr val="FFFF00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IN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4.2469924228623092E-2"/>
              <c:y val="-5.043262055478359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6367764440755959E-2"/>
              <c:y val="-1.143823014770212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4970076041265972E-2"/>
              <c:y val="-1.751743348257938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6.0067202396614809E-3"/>
              <c:y val="-7.646383356492203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3644582987537868E-2"/>
              <c:y val="-0.2165881838299624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8527046265745559E-3"/>
              <c:y val="3.407827698008337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2.1658603728518511E-2"/>
              <c:y val="5.0592481086922962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5.853558150989481E-2"/>
              <c:y val="-8.7231743090937161E-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8646809572967923E-2"/>
              <c:y val="1.414074159847666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1426853295009075E-2"/>
              <c:y val="4.568762544387833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3.7016139370753464E-3"/>
              <c:y val="-2.304404045082592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5049693338461227E-3"/>
              <c:y val="-0.1778356749523956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2896821380617911E-2"/>
              <c:y val="-5.761508671710154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2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3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4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5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5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5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5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5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5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5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4970076041265972E-2"/>
              <c:y val="-1.751743348257938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6.0067202396614809E-3"/>
              <c:y val="-7.646383356492203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3644582987537868E-2"/>
              <c:y val="-0.2165881838299624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8527046265745559E-3"/>
              <c:y val="3.407827698008337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2.1658603728518511E-2"/>
              <c:y val="5.0592481086922962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5.853558150989481E-2"/>
              <c:y val="-8.7231743090937161E-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8646809572967923E-2"/>
              <c:y val="1.414074159847666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1426853295009075E-2"/>
              <c:y val="4.568762544387833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3.7016139370753464E-3"/>
              <c:y val="-2.304404045082592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5049693338461227E-3"/>
              <c:y val="-0.1778356749523956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2896821380617911E-2"/>
              <c:y val="-5.761508671710154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4.2469924228623092E-2"/>
              <c:y val="-5.043262055478359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6367764440755959E-2"/>
              <c:y val="-1.143823014770212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7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7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7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7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7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7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7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7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8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8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8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8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8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8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8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8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8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9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9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9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9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9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9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9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9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9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0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4970076041265972E-2"/>
              <c:y val="-1.751743348257938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6.0067202396614809E-3"/>
              <c:y val="-7.646383356492203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3644582987537868E-2"/>
              <c:y val="-0.2165881838299624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8527046265745559E-3"/>
              <c:y val="3.407827698008337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2.1658603728518511E-2"/>
              <c:y val="5.0592481086922962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5.853558150989481E-2"/>
              <c:y val="-8.7231743090937161E-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8646809572967923E-2"/>
              <c:y val="1.414074159847666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1426853295009075E-2"/>
              <c:y val="4.568762544387833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3.7016139370753464E-3"/>
              <c:y val="-2.304404045082592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5049693338461227E-3"/>
              <c:y val="-0.1778356749523956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-1.2896821380617911E-2"/>
              <c:y val="-5.761508671710154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4.2469924228623092E-2"/>
              <c:y val="-5.043262055478359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dLbl>
          <c:idx val="0"/>
          <c:layout>
            <c:manualLayout>
              <c:x val="1.6367764440755959E-2"/>
              <c:y val="-1.1438230147702125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,  </c:separator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2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3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4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4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4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4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4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4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4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4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4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5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5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5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5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5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5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5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5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5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6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6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6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6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6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6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6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  <c:pivotFmt>
        <c:idx val="16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0692164443454849E-2"/>
          <c:y val="0.19626981369975813"/>
          <c:w val="0.6568889203759557"/>
          <c:h val="0.75668422880963404"/>
        </c:manualLayout>
      </c:layout>
      <c:pie3DChart>
        <c:varyColors val="1"/>
        <c:ser>
          <c:idx val="0"/>
          <c:order val="0"/>
          <c:tx>
            <c:strRef>
              <c:f>HomeGroundPerformance!$J$1</c:f>
              <c:strCache>
                <c:ptCount val="1"/>
                <c:pt idx="0">
                  <c:v>Count of Venue_Name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01-156B-4B6F-BA20-8F6AECE4909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03-156B-4B6F-BA20-8F6AECE4909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05-156B-4B6F-BA20-8F6AECE4909E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07-156B-4B6F-BA20-8F6AECE4909E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09-156B-4B6F-BA20-8F6AECE4909E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0B-156B-4B6F-BA20-8F6AECE4909E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0D-156B-4B6F-BA20-8F6AECE4909E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0F-156B-4B6F-BA20-8F6AECE4909E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11-156B-4B6F-BA20-8F6AECE4909E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13-156B-4B6F-BA20-8F6AECE4909E}"/>
              </c:ext>
            </c:extLst>
          </c:dPt>
          <c:dPt>
            <c:idx val="10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15-156B-4B6F-BA20-8F6AECE4909E}"/>
              </c:ext>
            </c:extLst>
          </c:dPt>
          <c:dPt>
            <c:idx val="11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17-156B-4B6F-BA20-8F6AECE4909E}"/>
              </c:ext>
            </c:extLst>
          </c:dPt>
          <c:dPt>
            <c:idx val="12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19-156B-4B6F-BA20-8F6AECE4909E}"/>
              </c:ext>
            </c:extLst>
          </c:dPt>
          <c:dLbls>
            <c:dLbl>
              <c:idx val="0"/>
              <c:layout>
                <c:manualLayout>
                  <c:x val="1.4970076041265972E-2"/>
                  <c:y val="-1.7517433482579385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56B-4B6F-BA20-8F6AECE4909E}"/>
                </c:ext>
              </c:extLst>
            </c:dLbl>
            <c:dLbl>
              <c:idx val="1"/>
              <c:layout>
                <c:manualLayout>
                  <c:x val="6.0067202396614809E-3"/>
                  <c:y val="-7.6463833564922035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56B-4B6F-BA20-8F6AECE4909E}"/>
                </c:ext>
              </c:extLst>
            </c:dLbl>
            <c:dLbl>
              <c:idx val="2"/>
              <c:layout>
                <c:manualLayout>
                  <c:x val="-1.3644582987537868E-2"/>
                  <c:y val="-0.2165881838299624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56B-4B6F-BA20-8F6AECE4909E}"/>
                </c:ext>
              </c:extLst>
            </c:dLbl>
            <c:dLbl>
              <c:idx val="3"/>
              <c:layout>
                <c:manualLayout>
                  <c:x val="1.8527046265745559E-3"/>
                  <c:y val="3.407827698008337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56B-4B6F-BA20-8F6AECE4909E}"/>
                </c:ext>
              </c:extLst>
            </c:dLbl>
            <c:dLbl>
              <c:idx val="4"/>
              <c:layout>
                <c:manualLayout>
                  <c:x val="2.1658603728518511E-2"/>
                  <c:y val="5.0592481086922962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56B-4B6F-BA20-8F6AECE4909E}"/>
                </c:ext>
              </c:extLst>
            </c:dLbl>
            <c:dLbl>
              <c:idx val="5"/>
              <c:layout>
                <c:manualLayout>
                  <c:x val="5.853558150989481E-2"/>
                  <c:y val="-8.7231743090937161E-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156B-4B6F-BA20-8F6AECE4909E}"/>
                </c:ext>
              </c:extLst>
            </c:dLbl>
            <c:dLbl>
              <c:idx val="6"/>
              <c:layout>
                <c:manualLayout>
                  <c:x val="-1.8646809572967923E-2"/>
                  <c:y val="1.4140741598476661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156B-4B6F-BA20-8F6AECE4909E}"/>
                </c:ext>
              </c:extLst>
            </c:dLbl>
            <c:dLbl>
              <c:idx val="7"/>
              <c:layout>
                <c:manualLayout>
                  <c:x val="1.1426853295009075E-2"/>
                  <c:y val="4.5687625443878339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156B-4B6F-BA20-8F6AECE4909E}"/>
                </c:ext>
              </c:extLst>
            </c:dLbl>
            <c:dLbl>
              <c:idx val="8"/>
              <c:layout>
                <c:manualLayout>
                  <c:x val="-3.7016139370753464E-3"/>
                  <c:y val="-2.304404045082592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56B-4B6F-BA20-8F6AECE4909E}"/>
                </c:ext>
              </c:extLst>
            </c:dLbl>
            <c:dLbl>
              <c:idx val="9"/>
              <c:layout>
                <c:manualLayout>
                  <c:x val="0"/>
                  <c:y val="-0.1334442128343605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56B-4B6F-BA20-8F6AECE4909E}"/>
                </c:ext>
              </c:extLst>
            </c:dLbl>
            <c:dLbl>
              <c:idx val="10"/>
              <c:layout>
                <c:manualLayout>
                  <c:x val="-1.2896853814570801E-2"/>
                  <c:y val="-0.1228967471828122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56B-4B6F-BA20-8F6AECE4909E}"/>
                </c:ext>
              </c:extLst>
            </c:dLbl>
            <c:dLbl>
              <c:idx val="11"/>
              <c:layout>
                <c:manualLayout>
                  <c:x val="4.2469924228623092E-2"/>
                  <c:y val="-5.0432620554783592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56B-4B6F-BA20-8F6AECE4909E}"/>
                </c:ext>
              </c:extLst>
            </c:dLbl>
            <c:dLbl>
              <c:idx val="12"/>
              <c:layout>
                <c:manualLayout>
                  <c:x val="1.6367764440755959E-2"/>
                  <c:y val="-1.1438230147702125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, 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56B-4B6F-BA20-8F6AECE4909E}"/>
                </c:ext>
              </c:extLst>
            </c:dLbl>
            <c:spPr>
              <a:noFill/>
              <a:ln>
                <a:solidFill>
                  <a:schemeClr val="bg1"/>
                </a:solidFill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1"/>
            <c:showBubbleSize val="0"/>
            <c:separator>,  </c:separator>
            <c:showLeaderLines val="1"/>
            <c:leaderLines>
              <c:spPr>
                <a:ln w="9525">
                  <a:solidFill>
                    <a:schemeClr val="bg1"/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HomeGroundPerformance!$I$2:$I$15</c:f>
              <c:strCache>
                <c:ptCount val="13"/>
                <c:pt idx="0">
                  <c:v>Chennai Super Kings</c:v>
                </c:pt>
                <c:pt idx="1">
                  <c:v>Deccan Chargers</c:v>
                </c:pt>
                <c:pt idx="2">
                  <c:v>Delhi Daredevils</c:v>
                </c:pt>
                <c:pt idx="3">
                  <c:v>Gujarat Lions</c:v>
                </c:pt>
                <c:pt idx="4">
                  <c:v>Kings XI Punjab</c:v>
                </c:pt>
                <c:pt idx="5">
                  <c:v>Kochi Tuskers Kerala</c:v>
                </c:pt>
                <c:pt idx="6">
                  <c:v>Kolkata Knight Riders</c:v>
                </c:pt>
                <c:pt idx="7">
                  <c:v>Mumbai Indians</c:v>
                </c:pt>
                <c:pt idx="8">
                  <c:v>Pune Warriors</c:v>
                </c:pt>
                <c:pt idx="9">
                  <c:v>Rajasthan Royals</c:v>
                </c:pt>
                <c:pt idx="10">
                  <c:v>Rising Pune Supergiants</c:v>
                </c:pt>
                <c:pt idx="11">
                  <c:v>Royal Challengers Bangalore</c:v>
                </c:pt>
                <c:pt idx="12">
                  <c:v>Sunrisers Hyderabad</c:v>
                </c:pt>
              </c:strCache>
            </c:strRef>
          </c:cat>
          <c:val>
            <c:numRef>
              <c:f>HomeGroundPerformance!$J$2:$J$15</c:f>
              <c:numCache>
                <c:formatCode>General</c:formatCode>
                <c:ptCount val="13"/>
                <c:pt idx="0">
                  <c:v>17</c:v>
                </c:pt>
                <c:pt idx="1">
                  <c:v>13</c:v>
                </c:pt>
                <c:pt idx="2">
                  <c:v>18</c:v>
                </c:pt>
                <c:pt idx="3">
                  <c:v>5</c:v>
                </c:pt>
                <c:pt idx="4">
                  <c:v>14</c:v>
                </c:pt>
                <c:pt idx="5">
                  <c:v>4</c:v>
                </c:pt>
                <c:pt idx="6">
                  <c:v>14</c:v>
                </c:pt>
                <c:pt idx="7">
                  <c:v>12</c:v>
                </c:pt>
                <c:pt idx="8">
                  <c:v>2</c:v>
                </c:pt>
                <c:pt idx="9">
                  <c:v>15</c:v>
                </c:pt>
                <c:pt idx="10">
                  <c:v>3</c:v>
                </c:pt>
                <c:pt idx="11">
                  <c:v>17</c:v>
                </c:pt>
                <c:pt idx="1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156B-4B6F-BA20-8F6AECE4909E}"/>
            </c:ext>
          </c:extLst>
        </c:ser>
        <c:ser>
          <c:idx val="1"/>
          <c:order val="1"/>
          <c:tx>
            <c:strRef>
              <c:f>HomeGroundPerformance!$K$1</c:f>
              <c:strCache>
                <c:ptCount val="1"/>
                <c:pt idx="0">
                  <c:v>Sum of Matches_Played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1C-156B-4B6F-BA20-8F6AECE4909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1E-156B-4B6F-BA20-8F6AECE4909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20-156B-4B6F-BA20-8F6AECE4909E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22-156B-4B6F-BA20-8F6AECE4909E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24-156B-4B6F-BA20-8F6AECE4909E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26-156B-4B6F-BA20-8F6AECE4909E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28-156B-4B6F-BA20-8F6AECE4909E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2A-156B-4B6F-BA20-8F6AECE4909E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2C-156B-4B6F-BA20-8F6AECE4909E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2E-156B-4B6F-BA20-8F6AECE4909E}"/>
              </c:ext>
            </c:extLst>
          </c:dPt>
          <c:dPt>
            <c:idx val="10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30-156B-4B6F-BA20-8F6AECE4909E}"/>
              </c:ext>
            </c:extLst>
          </c:dPt>
          <c:dPt>
            <c:idx val="11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32-156B-4B6F-BA20-8F6AECE4909E}"/>
              </c:ext>
            </c:extLst>
          </c:dPt>
          <c:dPt>
            <c:idx val="12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34-156B-4B6F-BA20-8F6AECE4909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HomeGroundPerformance!$I$2:$I$15</c:f>
              <c:strCache>
                <c:ptCount val="13"/>
                <c:pt idx="0">
                  <c:v>Chennai Super Kings</c:v>
                </c:pt>
                <c:pt idx="1">
                  <c:v>Deccan Chargers</c:v>
                </c:pt>
                <c:pt idx="2">
                  <c:v>Delhi Daredevils</c:v>
                </c:pt>
                <c:pt idx="3">
                  <c:v>Gujarat Lions</c:v>
                </c:pt>
                <c:pt idx="4">
                  <c:v>Kings XI Punjab</c:v>
                </c:pt>
                <c:pt idx="5">
                  <c:v>Kochi Tuskers Kerala</c:v>
                </c:pt>
                <c:pt idx="6">
                  <c:v>Kolkata Knight Riders</c:v>
                </c:pt>
                <c:pt idx="7">
                  <c:v>Mumbai Indians</c:v>
                </c:pt>
                <c:pt idx="8">
                  <c:v>Pune Warriors</c:v>
                </c:pt>
                <c:pt idx="9">
                  <c:v>Rajasthan Royals</c:v>
                </c:pt>
                <c:pt idx="10">
                  <c:v>Rising Pune Supergiants</c:v>
                </c:pt>
                <c:pt idx="11">
                  <c:v>Royal Challengers Bangalore</c:v>
                </c:pt>
                <c:pt idx="12">
                  <c:v>Sunrisers Hyderabad</c:v>
                </c:pt>
              </c:strCache>
            </c:strRef>
          </c:cat>
          <c:val>
            <c:numRef>
              <c:f>HomeGroundPerformance!$K$2:$K$15</c:f>
              <c:numCache>
                <c:formatCode>General</c:formatCode>
                <c:ptCount val="13"/>
                <c:pt idx="0">
                  <c:v>60</c:v>
                </c:pt>
                <c:pt idx="1">
                  <c:v>27</c:v>
                </c:pt>
                <c:pt idx="2">
                  <c:v>58</c:v>
                </c:pt>
                <c:pt idx="3">
                  <c:v>6</c:v>
                </c:pt>
                <c:pt idx="4">
                  <c:v>44</c:v>
                </c:pt>
                <c:pt idx="5">
                  <c:v>6</c:v>
                </c:pt>
                <c:pt idx="6">
                  <c:v>55</c:v>
                </c:pt>
                <c:pt idx="7">
                  <c:v>62</c:v>
                </c:pt>
                <c:pt idx="8">
                  <c:v>11</c:v>
                </c:pt>
                <c:pt idx="9">
                  <c:v>56</c:v>
                </c:pt>
                <c:pt idx="10">
                  <c:v>3</c:v>
                </c:pt>
                <c:pt idx="11">
                  <c:v>53</c:v>
                </c:pt>
                <c:pt idx="12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5-156B-4B6F-BA20-8F6AECE4909E}"/>
            </c:ext>
          </c:extLst>
        </c:ser>
        <c:ser>
          <c:idx val="2"/>
          <c:order val="2"/>
          <c:tx>
            <c:strRef>
              <c:f>HomeGroundPerformance!$L$1</c:f>
              <c:strCache>
                <c:ptCount val="1"/>
                <c:pt idx="0">
                  <c:v>Sum of Win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37-156B-4B6F-BA20-8F6AECE4909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39-156B-4B6F-BA20-8F6AECE4909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3B-156B-4B6F-BA20-8F6AECE4909E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3D-156B-4B6F-BA20-8F6AECE4909E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3F-156B-4B6F-BA20-8F6AECE4909E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41-156B-4B6F-BA20-8F6AECE4909E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43-156B-4B6F-BA20-8F6AECE4909E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45-156B-4B6F-BA20-8F6AECE4909E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47-156B-4B6F-BA20-8F6AECE4909E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49-156B-4B6F-BA20-8F6AECE4909E}"/>
              </c:ext>
            </c:extLst>
          </c:dPt>
          <c:dPt>
            <c:idx val="10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4B-156B-4B6F-BA20-8F6AECE4909E}"/>
              </c:ext>
            </c:extLst>
          </c:dPt>
          <c:dPt>
            <c:idx val="11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4D-156B-4B6F-BA20-8F6AECE4909E}"/>
              </c:ext>
            </c:extLst>
          </c:dPt>
          <c:dPt>
            <c:idx val="12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4F-156B-4B6F-BA20-8F6AECE4909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HomeGroundPerformance!$I$2:$I$15</c:f>
              <c:strCache>
                <c:ptCount val="13"/>
                <c:pt idx="0">
                  <c:v>Chennai Super Kings</c:v>
                </c:pt>
                <c:pt idx="1">
                  <c:v>Deccan Chargers</c:v>
                </c:pt>
                <c:pt idx="2">
                  <c:v>Delhi Daredevils</c:v>
                </c:pt>
                <c:pt idx="3">
                  <c:v>Gujarat Lions</c:v>
                </c:pt>
                <c:pt idx="4">
                  <c:v>Kings XI Punjab</c:v>
                </c:pt>
                <c:pt idx="5">
                  <c:v>Kochi Tuskers Kerala</c:v>
                </c:pt>
                <c:pt idx="6">
                  <c:v>Kolkata Knight Riders</c:v>
                </c:pt>
                <c:pt idx="7">
                  <c:v>Mumbai Indians</c:v>
                </c:pt>
                <c:pt idx="8">
                  <c:v>Pune Warriors</c:v>
                </c:pt>
                <c:pt idx="9">
                  <c:v>Rajasthan Royals</c:v>
                </c:pt>
                <c:pt idx="10">
                  <c:v>Rising Pune Supergiants</c:v>
                </c:pt>
                <c:pt idx="11">
                  <c:v>Royal Challengers Bangalore</c:v>
                </c:pt>
                <c:pt idx="12">
                  <c:v>Sunrisers Hyderabad</c:v>
                </c:pt>
              </c:strCache>
            </c:strRef>
          </c:cat>
          <c:val>
            <c:numRef>
              <c:f>HomeGroundPerformance!$L$2:$L$15</c:f>
              <c:numCache>
                <c:formatCode>General</c:formatCode>
                <c:ptCount val="13"/>
                <c:pt idx="0">
                  <c:v>42</c:v>
                </c:pt>
                <c:pt idx="1">
                  <c:v>19</c:v>
                </c:pt>
                <c:pt idx="2">
                  <c:v>28</c:v>
                </c:pt>
                <c:pt idx="3">
                  <c:v>6</c:v>
                </c:pt>
                <c:pt idx="4">
                  <c:v>26</c:v>
                </c:pt>
                <c:pt idx="5">
                  <c:v>4</c:v>
                </c:pt>
                <c:pt idx="6">
                  <c:v>38</c:v>
                </c:pt>
                <c:pt idx="7">
                  <c:v>41</c:v>
                </c:pt>
                <c:pt idx="8">
                  <c:v>3</c:v>
                </c:pt>
                <c:pt idx="9">
                  <c:v>34</c:v>
                </c:pt>
                <c:pt idx="10">
                  <c:v>3</c:v>
                </c:pt>
                <c:pt idx="11">
                  <c:v>33</c:v>
                </c:pt>
                <c:pt idx="12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50-156B-4B6F-BA20-8F6AECE4909E}"/>
            </c:ext>
          </c:extLst>
        </c:ser>
        <c:ser>
          <c:idx val="3"/>
          <c:order val="3"/>
          <c:tx>
            <c:strRef>
              <c:f>HomeGroundPerformance!$M$1</c:f>
              <c:strCache>
                <c:ptCount val="1"/>
                <c:pt idx="0">
                  <c:v>Average of Win_Percentage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52-156B-4B6F-BA20-8F6AECE4909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54-156B-4B6F-BA20-8F6AECE4909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56-156B-4B6F-BA20-8F6AECE4909E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58-156B-4B6F-BA20-8F6AECE4909E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5A-156B-4B6F-BA20-8F6AECE4909E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5C-156B-4B6F-BA20-8F6AECE4909E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5E-156B-4B6F-BA20-8F6AECE4909E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60-156B-4B6F-BA20-8F6AECE4909E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62-156B-4B6F-BA20-8F6AECE4909E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64-156B-4B6F-BA20-8F6AECE4909E}"/>
              </c:ext>
            </c:extLst>
          </c:dPt>
          <c:dPt>
            <c:idx val="10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66-156B-4B6F-BA20-8F6AECE4909E}"/>
              </c:ext>
            </c:extLst>
          </c:dPt>
          <c:dPt>
            <c:idx val="11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68-156B-4B6F-BA20-8F6AECE4909E}"/>
              </c:ext>
            </c:extLst>
          </c:dPt>
          <c:dPt>
            <c:idx val="12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/>
            </c:spPr>
            <c:extLst>
              <c:ext xmlns:c16="http://schemas.microsoft.com/office/drawing/2014/chart" uri="{C3380CC4-5D6E-409C-BE32-E72D297353CC}">
                <c16:uniqueId val="{0000006A-156B-4B6F-BA20-8F6AECE4909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HomeGroundPerformance!$I$2:$I$15</c:f>
              <c:strCache>
                <c:ptCount val="13"/>
                <c:pt idx="0">
                  <c:v>Chennai Super Kings</c:v>
                </c:pt>
                <c:pt idx="1">
                  <c:v>Deccan Chargers</c:v>
                </c:pt>
                <c:pt idx="2">
                  <c:v>Delhi Daredevils</c:v>
                </c:pt>
                <c:pt idx="3">
                  <c:v>Gujarat Lions</c:v>
                </c:pt>
                <c:pt idx="4">
                  <c:v>Kings XI Punjab</c:v>
                </c:pt>
                <c:pt idx="5">
                  <c:v>Kochi Tuskers Kerala</c:v>
                </c:pt>
                <c:pt idx="6">
                  <c:v>Kolkata Knight Riders</c:v>
                </c:pt>
                <c:pt idx="7">
                  <c:v>Mumbai Indians</c:v>
                </c:pt>
                <c:pt idx="8">
                  <c:v>Pune Warriors</c:v>
                </c:pt>
                <c:pt idx="9">
                  <c:v>Rajasthan Royals</c:v>
                </c:pt>
                <c:pt idx="10">
                  <c:v>Rising Pune Supergiants</c:v>
                </c:pt>
                <c:pt idx="11">
                  <c:v>Royal Challengers Bangalore</c:v>
                </c:pt>
                <c:pt idx="12">
                  <c:v>Sunrisers Hyderabad</c:v>
                </c:pt>
              </c:strCache>
            </c:strRef>
          </c:cat>
          <c:val>
            <c:numRef>
              <c:f>HomeGroundPerformance!$M$2:$M$15</c:f>
              <c:numCache>
                <c:formatCode>General</c:formatCode>
                <c:ptCount val="13"/>
                <c:pt idx="0">
                  <c:v>72.975276470588241</c:v>
                </c:pt>
                <c:pt idx="1">
                  <c:v>81.282053846153843</c:v>
                </c:pt>
                <c:pt idx="2">
                  <c:v>67.020199999999988</c:v>
                </c:pt>
                <c:pt idx="3">
                  <c:v>100</c:v>
                </c:pt>
                <c:pt idx="4">
                  <c:v>77.227892857142848</c:v>
                </c:pt>
                <c:pt idx="5">
                  <c:v>83.333325000000002</c:v>
                </c:pt>
                <c:pt idx="6">
                  <c:v>70.619042857142858</c:v>
                </c:pt>
                <c:pt idx="7">
                  <c:v>70.888891666666666</c:v>
                </c:pt>
                <c:pt idx="8">
                  <c:v>29.166650000000001</c:v>
                </c:pt>
                <c:pt idx="9">
                  <c:v>68.444453333333328</c:v>
                </c:pt>
                <c:pt idx="10">
                  <c:v>100</c:v>
                </c:pt>
                <c:pt idx="11">
                  <c:v>72.478994117647062</c:v>
                </c:pt>
                <c:pt idx="12">
                  <c:v>82.765150000000006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B-156B-4B6F-BA20-8F6AECE4909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17255438085412"/>
          <c:y val="2.3272700697264424E-2"/>
          <c:w val="0.21530001551862574"/>
          <c:h val="0.872656451031856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/>
    </a:solidFill>
    <a:ln w="12700">
      <a:solidFill>
        <a:srgbClr val="002060"/>
      </a:solidFill>
    </a:ln>
    <a:effectLst/>
  </c:spPr>
  <c:txPr>
    <a:bodyPr/>
    <a:lstStyle/>
    <a:p>
      <a:pPr>
        <a:defRPr b="1">
          <a:solidFill>
            <a:schemeClr val="bg1"/>
          </a:solidFill>
          <a:latin typeface="Microsoft JhengHei" panose="020B0604030504040204" pitchFamily="34" charset="-120"/>
          <a:ea typeface="Microsoft JhengHei" panose="020B0604030504040204" pitchFamily="34" charset="-12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[SQL_Project_Visual.xlsx]TopVersatilePlayers!PivotTable5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r>
              <a:rPr lang="en-US" dirty="0">
                <a:highlight>
                  <a:srgbClr val="FFFF00"/>
                </a:highlight>
              </a:rPr>
              <a:t>Top Players with Versatility </a:t>
            </a:r>
            <a:endParaRPr lang="en-IN" dirty="0">
              <a:highlight>
                <a:srgbClr val="FFFF00"/>
              </a:highlight>
            </a:endParaRPr>
          </a:p>
        </c:rich>
      </c:tx>
      <c:layout>
        <c:manualLayout>
          <c:xMode val="edge"/>
          <c:yMode val="edge"/>
          <c:x val="0.26093471826033171"/>
          <c:y val="2.16910153295272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bg1"/>
              </a:solidFill>
              <a:highlight>
                <a:srgbClr val="FFFF00"/>
              </a:highlight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IN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tint val="98000"/>
                  <a:lumMod val="114000"/>
                </a:schemeClr>
              </a:gs>
              <a:gs pos="100000">
                <a:schemeClr val="accent1">
                  <a:shade val="90000"/>
                  <a:lumMod val="84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tint val="98000"/>
                  <a:lumMod val="114000"/>
                </a:schemeClr>
              </a:gs>
              <a:gs pos="100000">
                <a:schemeClr val="accent1">
                  <a:shade val="90000"/>
                  <a:lumMod val="84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TopVersatilePlayers!$B$14</c:f>
              <c:strCache>
                <c:ptCount val="1"/>
                <c:pt idx="0">
                  <c:v>Sum of Total_Runs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strRef>
              <c:f>TopVersatilePlayers!$A$15:$A$25</c:f>
              <c:strCache>
                <c:ptCount val="10"/>
                <c:pt idx="0">
                  <c:v>AD Russell</c:v>
                </c:pt>
                <c:pt idx="1">
                  <c:v>BCJ Cutting</c:v>
                </c:pt>
                <c:pt idx="2">
                  <c:v>CH Morris</c:v>
                </c:pt>
                <c:pt idx="3">
                  <c:v>CR Brathwaite</c:v>
                </c:pt>
                <c:pt idx="4">
                  <c:v>Joginder Sharma</c:v>
                </c:pt>
                <c:pt idx="5">
                  <c:v>KH Pandya</c:v>
                </c:pt>
                <c:pt idx="6">
                  <c:v>M Morkel</c:v>
                </c:pt>
                <c:pt idx="7">
                  <c:v>MM Sharma</c:v>
                </c:pt>
                <c:pt idx="8">
                  <c:v>Shahid Afridi</c:v>
                </c:pt>
                <c:pt idx="9">
                  <c:v>TG Southee</c:v>
                </c:pt>
              </c:strCache>
            </c:strRef>
          </c:cat>
          <c:val>
            <c:numRef>
              <c:f>TopVersatilePlayers!$B$15:$B$25</c:f>
              <c:numCache>
                <c:formatCode>General</c:formatCode>
                <c:ptCount val="10"/>
                <c:pt idx="0">
                  <c:v>1085</c:v>
                </c:pt>
                <c:pt idx="1">
                  <c:v>134</c:v>
                </c:pt>
                <c:pt idx="2">
                  <c:v>477</c:v>
                </c:pt>
                <c:pt idx="3">
                  <c:v>133</c:v>
                </c:pt>
                <c:pt idx="4">
                  <c:v>93</c:v>
                </c:pt>
                <c:pt idx="5">
                  <c:v>391</c:v>
                </c:pt>
                <c:pt idx="6">
                  <c:v>284</c:v>
                </c:pt>
                <c:pt idx="7">
                  <c:v>143</c:v>
                </c:pt>
                <c:pt idx="8">
                  <c:v>145</c:v>
                </c:pt>
                <c:pt idx="9">
                  <c:v>107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06-43B0-8EC1-C2D29BF7481D}"/>
            </c:ext>
          </c:extLst>
        </c:ser>
        <c:ser>
          <c:idx val="1"/>
          <c:order val="1"/>
          <c:tx>
            <c:strRef>
              <c:f>TopVersatilePlayers!$C$14</c:f>
              <c:strCache>
                <c:ptCount val="1"/>
                <c:pt idx="0">
                  <c:v>Sum of Runs_Conceded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strRef>
              <c:f>TopVersatilePlayers!$A$15:$A$25</c:f>
              <c:strCache>
                <c:ptCount val="10"/>
                <c:pt idx="0">
                  <c:v>AD Russell</c:v>
                </c:pt>
                <c:pt idx="1">
                  <c:v>BCJ Cutting</c:v>
                </c:pt>
                <c:pt idx="2">
                  <c:v>CH Morris</c:v>
                </c:pt>
                <c:pt idx="3">
                  <c:v>CR Brathwaite</c:v>
                </c:pt>
                <c:pt idx="4">
                  <c:v>Joginder Sharma</c:v>
                </c:pt>
                <c:pt idx="5">
                  <c:v>KH Pandya</c:v>
                </c:pt>
                <c:pt idx="6">
                  <c:v>M Morkel</c:v>
                </c:pt>
                <c:pt idx="7">
                  <c:v>MM Sharma</c:v>
                </c:pt>
                <c:pt idx="8">
                  <c:v>Shahid Afridi</c:v>
                </c:pt>
                <c:pt idx="9">
                  <c:v>TG Southee</c:v>
                </c:pt>
              </c:strCache>
            </c:strRef>
          </c:cat>
          <c:val>
            <c:numRef>
              <c:f>TopVersatilePlayers!$C$15:$C$25</c:f>
              <c:numCache>
                <c:formatCode>General</c:formatCode>
                <c:ptCount val="10"/>
                <c:pt idx="0">
                  <c:v>1644</c:v>
                </c:pt>
                <c:pt idx="1">
                  <c:v>239</c:v>
                </c:pt>
                <c:pt idx="2">
                  <c:v>2030</c:v>
                </c:pt>
                <c:pt idx="3">
                  <c:v>348</c:v>
                </c:pt>
                <c:pt idx="4">
                  <c:v>777</c:v>
                </c:pt>
                <c:pt idx="5">
                  <c:v>413</c:v>
                </c:pt>
                <c:pt idx="6">
                  <c:v>3896</c:v>
                </c:pt>
                <c:pt idx="7">
                  <c:v>3189</c:v>
                </c:pt>
                <c:pt idx="8">
                  <c:v>419</c:v>
                </c:pt>
                <c:pt idx="9">
                  <c:v>1532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06-43B0-8EC1-C2D29BF748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43391680"/>
        <c:axId val="1943395040"/>
      </c:barChart>
      <c:lineChart>
        <c:grouping val="standard"/>
        <c:varyColors val="0"/>
        <c:ser>
          <c:idx val="2"/>
          <c:order val="2"/>
          <c:tx>
            <c:strRef>
              <c:f>TopVersatilePlayers!$D$14</c:f>
              <c:strCache>
                <c:ptCount val="1"/>
                <c:pt idx="0">
                  <c:v>Sum of Strike_Rate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</c:marker>
          <c:cat>
            <c:strRef>
              <c:f>TopVersatilePlayers!$A$15:$A$25</c:f>
              <c:strCache>
                <c:ptCount val="10"/>
                <c:pt idx="0">
                  <c:v>AD Russell</c:v>
                </c:pt>
                <c:pt idx="1">
                  <c:v>BCJ Cutting</c:v>
                </c:pt>
                <c:pt idx="2">
                  <c:v>CH Morris</c:v>
                </c:pt>
                <c:pt idx="3">
                  <c:v>CR Brathwaite</c:v>
                </c:pt>
                <c:pt idx="4">
                  <c:v>Joginder Sharma</c:v>
                </c:pt>
                <c:pt idx="5">
                  <c:v>KH Pandya</c:v>
                </c:pt>
                <c:pt idx="6">
                  <c:v>M Morkel</c:v>
                </c:pt>
                <c:pt idx="7">
                  <c:v>MM Sharma</c:v>
                </c:pt>
                <c:pt idx="8">
                  <c:v>Shahid Afridi</c:v>
                </c:pt>
                <c:pt idx="9">
                  <c:v>TG Southee</c:v>
                </c:pt>
              </c:strCache>
            </c:strRef>
          </c:cat>
          <c:val>
            <c:numRef>
              <c:f>TopVersatilePlayers!$D$15:$D$25</c:f>
              <c:numCache>
                <c:formatCode>General</c:formatCode>
                <c:ptCount val="10"/>
                <c:pt idx="0">
                  <c:v>1.6565000000000001</c:v>
                </c:pt>
                <c:pt idx="1">
                  <c:v>1.6961999999999999</c:v>
                </c:pt>
                <c:pt idx="2">
                  <c:v>1.5639000000000001</c:v>
                </c:pt>
                <c:pt idx="3">
                  <c:v>1.8472</c:v>
                </c:pt>
                <c:pt idx="4">
                  <c:v>1.6315999999999999</c:v>
                </c:pt>
                <c:pt idx="5">
                  <c:v>1.6497999999999999</c:v>
                </c:pt>
                <c:pt idx="6">
                  <c:v>1.6706000000000001</c:v>
                </c:pt>
                <c:pt idx="7">
                  <c:v>1.5543</c:v>
                </c:pt>
                <c:pt idx="8">
                  <c:v>1.6859999999999999</c:v>
                </c:pt>
                <c:pt idx="9">
                  <c:v>1.7541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806-43B0-8EC1-C2D29BF7481D}"/>
            </c:ext>
          </c:extLst>
        </c:ser>
        <c:ser>
          <c:idx val="3"/>
          <c:order val="3"/>
          <c:tx>
            <c:strRef>
              <c:f>TopVersatilePlayers!$E$14</c:f>
              <c:strCache>
                <c:ptCount val="1"/>
                <c:pt idx="0">
                  <c:v>Sum of Economy_Rate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4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</c:marker>
          <c:cat>
            <c:strRef>
              <c:f>TopVersatilePlayers!$A$15:$A$25</c:f>
              <c:strCache>
                <c:ptCount val="10"/>
                <c:pt idx="0">
                  <c:v>AD Russell</c:v>
                </c:pt>
                <c:pt idx="1">
                  <c:v>BCJ Cutting</c:v>
                </c:pt>
                <c:pt idx="2">
                  <c:v>CH Morris</c:v>
                </c:pt>
                <c:pt idx="3">
                  <c:v>CR Brathwaite</c:v>
                </c:pt>
                <c:pt idx="4">
                  <c:v>Joginder Sharma</c:v>
                </c:pt>
                <c:pt idx="5">
                  <c:v>KH Pandya</c:v>
                </c:pt>
                <c:pt idx="6">
                  <c:v>M Morkel</c:v>
                </c:pt>
                <c:pt idx="7">
                  <c:v>MM Sharma</c:v>
                </c:pt>
                <c:pt idx="8">
                  <c:v>Shahid Afridi</c:v>
                </c:pt>
                <c:pt idx="9">
                  <c:v>TG Southee</c:v>
                </c:pt>
              </c:strCache>
            </c:strRef>
          </c:cat>
          <c:val>
            <c:numRef>
              <c:f>TopVersatilePlayers!$E$15:$E$25</c:f>
              <c:numCache>
                <c:formatCode>General</c:formatCode>
                <c:ptCount val="10"/>
                <c:pt idx="0">
                  <c:v>1.3420000000000001</c:v>
                </c:pt>
                <c:pt idx="1">
                  <c:v>1.3131999999999999</c:v>
                </c:pt>
                <c:pt idx="2">
                  <c:v>1.2710999999999999</c:v>
                </c:pt>
                <c:pt idx="3">
                  <c:v>1.3131999999999999</c:v>
                </c:pt>
                <c:pt idx="4">
                  <c:v>1.5265</c:v>
                </c:pt>
                <c:pt idx="5">
                  <c:v>1.1072</c:v>
                </c:pt>
                <c:pt idx="6">
                  <c:v>1.2317</c:v>
                </c:pt>
                <c:pt idx="7">
                  <c:v>1.3043</c:v>
                </c:pt>
                <c:pt idx="8">
                  <c:v>1.2075</c:v>
                </c:pt>
                <c:pt idx="9">
                  <c:v>1.3287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806-43B0-8EC1-C2D29BF748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43391680"/>
        <c:axId val="1943395040"/>
      </c:lineChart>
      <c:catAx>
        <c:axId val="19433916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r>
                  <a:rPr lang="en-IN"/>
                  <a:t>Player_Name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endParaRPr lang="en-US"/>
          </a:p>
        </c:txPr>
        <c:crossAx val="1943395040"/>
        <c:crosses val="autoZero"/>
        <c:auto val="1"/>
        <c:lblAlgn val="ctr"/>
        <c:lblOffset val="100"/>
        <c:noMultiLvlLbl val="0"/>
      </c:catAx>
      <c:valAx>
        <c:axId val="1943395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r>
                  <a:rPr lang="en-IN"/>
                  <a:t>Runs_Conceded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endParaRPr lang="en-US"/>
          </a:p>
        </c:txPr>
        <c:crossAx val="194339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/>
    </a:solidFill>
    <a:ln w="12700" cap="flat" cmpd="sng" algn="ctr">
      <a:solidFill>
        <a:srgbClr val="002060"/>
      </a:solidFill>
      <a:round/>
    </a:ln>
    <a:effectLst/>
  </c:spPr>
  <c:txPr>
    <a:bodyPr/>
    <a:lstStyle/>
    <a:p>
      <a:pPr>
        <a:defRPr b="1">
          <a:solidFill>
            <a:schemeClr val="bg1"/>
          </a:solidFill>
          <a:latin typeface="Microsoft JhengHei" panose="020B0604030504040204" pitchFamily="34" charset="-120"/>
          <a:ea typeface="Microsoft JhengHei" panose="020B0604030504040204" pitchFamily="34" charset="-12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[SQL_Project_Visual.xlsx]ImpactOfTossDecision!PivotTable18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ysClr val="windowText" lastClr="000000"/>
                </a:solidFill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r>
              <a:rPr lang="en-US" dirty="0">
                <a:highlight>
                  <a:srgbClr val="FFFF00"/>
                </a:highlight>
              </a:rPr>
              <a:t>The Toss Decision's Effect </a:t>
            </a:r>
            <a:r>
              <a:rPr lang="en-IN" dirty="0">
                <a:highlight>
                  <a:srgbClr val="FFFF00"/>
                </a:highlight>
              </a:rPr>
              <a:t>on Match Outcomes</a:t>
            </a:r>
          </a:p>
        </c:rich>
      </c:tx>
      <c:layout>
        <c:manualLayout>
          <c:xMode val="edge"/>
          <c:yMode val="edge"/>
          <c:x val="0.16022992969050368"/>
          <c:y val="3.988576745470049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ysClr val="windowText" lastClr="000000"/>
              </a:solidFill>
              <a:highlight>
                <a:srgbClr val="FFFF00"/>
              </a:highlight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54807281759193971"/>
          <c:y val="0.18256077200772711"/>
          <c:w val="0.41921172353455816"/>
          <c:h val="0.47684301398664691"/>
        </c:manualLayout>
      </c:layout>
      <c:bar3DChart>
        <c:barDir val="bar"/>
        <c:grouping val="clustered"/>
        <c:varyColors val="0"/>
        <c:ser>
          <c:idx val="0"/>
          <c:order val="0"/>
          <c:tx>
            <c:strRef>
              <c:f>ImpactOfTossDecision!$H$1</c:f>
              <c:strCache>
                <c:ptCount val="1"/>
                <c:pt idx="0">
                  <c:v>Sum of Total_Matches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ysClr val="windowText" lastClr="000000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ImpactOfTossDecision!$G$2:$G$4</c:f>
              <c:strCache>
                <c:ptCount val="2"/>
                <c:pt idx="0">
                  <c:v>bat</c:v>
                </c:pt>
                <c:pt idx="1">
                  <c:v>field</c:v>
                </c:pt>
              </c:strCache>
            </c:strRef>
          </c:cat>
          <c:val>
            <c:numRef>
              <c:f>ImpactOfTossDecision!$H$2:$H$4</c:f>
              <c:numCache>
                <c:formatCode>General</c:formatCode>
                <c:ptCount val="2"/>
                <c:pt idx="0">
                  <c:v>177</c:v>
                </c:pt>
                <c:pt idx="1">
                  <c:v>221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41-4DF6-8411-9F4011F50B8A}"/>
            </c:ext>
          </c:extLst>
        </c:ser>
        <c:ser>
          <c:idx val="1"/>
          <c:order val="1"/>
          <c:tx>
            <c:strRef>
              <c:f>ImpactOfTossDecision!$I$1</c:f>
              <c:strCache>
                <c:ptCount val="1"/>
                <c:pt idx="0">
                  <c:v>Sum of Matches_Won_After_Toss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ysClr val="windowText" lastClr="000000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ImpactOfTossDecision!$G$2:$G$4</c:f>
              <c:strCache>
                <c:ptCount val="2"/>
                <c:pt idx="0">
                  <c:v>bat</c:v>
                </c:pt>
                <c:pt idx="1">
                  <c:v>field</c:v>
                </c:pt>
              </c:strCache>
            </c:strRef>
          </c:cat>
          <c:val>
            <c:numRef>
              <c:f>ImpactOfTossDecision!$I$2:$I$4</c:f>
              <c:numCache>
                <c:formatCode>General</c:formatCode>
                <c:ptCount val="2"/>
                <c:pt idx="0">
                  <c:v>78</c:v>
                </c:pt>
                <c:pt idx="1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41-4DF6-8411-9F4011F50B8A}"/>
            </c:ext>
          </c:extLst>
        </c:ser>
        <c:ser>
          <c:idx val="2"/>
          <c:order val="2"/>
          <c:tx>
            <c:strRef>
              <c:f>ImpactOfTossDecision!$J$1</c:f>
              <c:strCache>
                <c:ptCount val="1"/>
                <c:pt idx="0">
                  <c:v>Sum of Win_Percentage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ysClr val="windowText" lastClr="000000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ImpactOfTossDecision!$G$2:$G$4</c:f>
              <c:strCache>
                <c:ptCount val="2"/>
                <c:pt idx="0">
                  <c:v>bat</c:v>
                </c:pt>
                <c:pt idx="1">
                  <c:v>field</c:v>
                </c:pt>
              </c:strCache>
            </c:strRef>
          </c:cat>
          <c:val>
            <c:numRef>
              <c:f>ImpactOfTossDecision!$J$2:$J$4</c:f>
              <c:numCache>
                <c:formatCode>0.00</c:formatCode>
                <c:ptCount val="2"/>
                <c:pt idx="0">
                  <c:v>387.67380000000003</c:v>
                </c:pt>
                <c:pt idx="1">
                  <c:v>482.83669999999989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41-4DF6-8411-9F4011F50B8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556157904"/>
        <c:axId val="556161264"/>
        <c:axId val="0"/>
      </c:bar3DChart>
      <c:catAx>
        <c:axId val="5561579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endParaRPr lang="en-US"/>
          </a:p>
        </c:txPr>
        <c:crossAx val="556161264"/>
        <c:crosses val="autoZero"/>
        <c:auto val="1"/>
        <c:lblAlgn val="ctr"/>
        <c:lblOffset val="100"/>
        <c:noMultiLvlLbl val="0"/>
      </c:catAx>
      <c:valAx>
        <c:axId val="5561612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endParaRPr lang="en-US"/>
          </a:p>
        </c:txPr>
        <c:crossAx val="55615790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25400" cap="flat" cmpd="sng" algn="ctr">
            <a:solidFill>
              <a:schemeClr val="bg1"/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1" i="0" u="none" strike="noStrike" kern="1200" baseline="0">
                <a:solidFill>
                  <a:sysClr val="windowText" lastClr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endParaRPr lang="en-US"/>
          </a:p>
        </c:txPr>
      </c:dTable>
      <c:spPr>
        <a:noFill/>
        <a:ln>
          <a:solidFill>
            <a:schemeClr val="bg1"/>
          </a:solidFill>
        </a:ln>
        <a:effectLst/>
      </c:spPr>
    </c:plotArea>
    <c:legend>
      <c:legendPos val="l"/>
      <c:layout>
        <c:manualLayout>
          <c:xMode val="edge"/>
          <c:yMode val="edge"/>
          <c:x val="2.869529275510347E-2"/>
          <c:y val="0.2011116404290097"/>
          <c:w val="0.17256080489938758"/>
          <c:h val="0.72170958736258761"/>
        </c:manualLayout>
      </c:layout>
      <c:overlay val="0"/>
      <c:spPr>
        <a:noFill/>
        <a:ln>
          <a:solidFill>
            <a:schemeClr val="bg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ysClr val="windowText" lastClr="00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/>
    </a:solidFill>
    <a:ln w="12700" cap="flat" cmpd="sng" algn="ctr">
      <a:solidFill>
        <a:srgbClr val="002060"/>
      </a:solidFill>
      <a:round/>
    </a:ln>
    <a:effectLst/>
  </c:spPr>
  <c:txPr>
    <a:bodyPr/>
    <a:lstStyle/>
    <a:p>
      <a:pPr>
        <a:defRPr b="1">
          <a:solidFill>
            <a:sysClr val="windowText" lastClr="000000"/>
          </a:solidFill>
          <a:latin typeface="Microsoft JhengHei" panose="020B0604030504040204" pitchFamily="34" charset="-120"/>
          <a:ea typeface="Microsoft JhengHei" panose="020B0604030504040204" pitchFamily="34" charset="-12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bg1"/>
                </a:solidFill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r>
              <a:rPr lang="en-US" sz="1600" dirty="0">
                <a:highlight>
                  <a:srgbClr val="FFFF00"/>
                </a:highlight>
              </a:rPr>
              <a:t>Top 10</a:t>
            </a:r>
            <a:r>
              <a:rPr lang="en-US" sz="1600" baseline="0" dirty="0">
                <a:highlight>
                  <a:srgbClr val="FFFF00"/>
                </a:highlight>
              </a:rPr>
              <a:t> </a:t>
            </a:r>
            <a:r>
              <a:rPr lang="en-US" sz="1600" dirty="0">
                <a:highlight>
                  <a:srgbClr val="FFFF00"/>
                </a:highlight>
              </a:rPr>
              <a:t>Player’s Boundary Frequency</a:t>
            </a:r>
          </a:p>
        </c:rich>
      </c:tx>
      <c:layout>
        <c:manualLayout>
          <c:xMode val="edge"/>
          <c:yMode val="edge"/>
          <c:x val="0.11958277583222558"/>
          <c:y val="1.92950601475297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bg1"/>
              </a:solidFill>
              <a:highlight>
                <a:srgbClr val="FFFF00"/>
              </a:highlight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BoundaryFrequency!$B$1</c:f>
              <c:strCache>
                <c:ptCount val="1"/>
                <c:pt idx="0">
                  <c:v>Player_Boundary_Frequency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99D-409A-9E14-9D1A06DEB86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99D-409A-9E14-9D1A06DEB86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99D-409A-9E14-9D1A06DEB86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99D-409A-9E14-9D1A06DEB86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99D-409A-9E14-9D1A06DEB86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F99D-409A-9E14-9D1A06DEB86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F99D-409A-9E14-9D1A06DEB861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F99D-409A-9E14-9D1A06DEB861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F99D-409A-9E14-9D1A06DEB861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F99D-409A-9E14-9D1A06DEB861}"/>
              </c:ext>
            </c:extLst>
          </c:dPt>
          <c:dLbls>
            <c:spPr>
              <a:solidFill>
                <a:prstClr val="white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BoundaryFrequency!$A$2:$A$11</c:f>
              <c:strCache>
                <c:ptCount val="10"/>
                <c:pt idx="0">
                  <c:v>RS Sodhi</c:v>
                </c:pt>
                <c:pt idx="1">
                  <c:v>CR Brathwaite</c:v>
                </c:pt>
                <c:pt idx="2">
                  <c:v>Shivam Sharma</c:v>
                </c:pt>
                <c:pt idx="3">
                  <c:v>VRV Singh</c:v>
                </c:pt>
                <c:pt idx="4">
                  <c:v>KMDN Kulasekara</c:v>
                </c:pt>
                <c:pt idx="5">
                  <c:v>Umar Gul</c:v>
                </c:pt>
                <c:pt idx="6">
                  <c:v>LJ Wright</c:v>
                </c:pt>
                <c:pt idx="7">
                  <c:v>S Aravind</c:v>
                </c:pt>
                <c:pt idx="8">
                  <c:v>AUK Pathan</c:v>
                </c:pt>
                <c:pt idx="9">
                  <c:v>ER Dwivedi</c:v>
                </c:pt>
              </c:strCache>
            </c:strRef>
          </c:cat>
          <c:val>
            <c:numRef>
              <c:f>BoundaryFrequency!$B$2:$B$11</c:f>
              <c:numCache>
                <c:formatCode>General</c:formatCode>
                <c:ptCount val="10"/>
                <c:pt idx="0">
                  <c:v>50</c:v>
                </c:pt>
                <c:pt idx="1">
                  <c:v>36.840000000000003</c:v>
                </c:pt>
                <c:pt idx="2">
                  <c:v>33.33</c:v>
                </c:pt>
                <c:pt idx="3">
                  <c:v>33.33</c:v>
                </c:pt>
                <c:pt idx="4">
                  <c:v>33.33</c:v>
                </c:pt>
                <c:pt idx="5">
                  <c:v>31.58</c:v>
                </c:pt>
                <c:pt idx="6">
                  <c:v>31.15</c:v>
                </c:pt>
                <c:pt idx="7">
                  <c:v>29.41</c:v>
                </c:pt>
                <c:pt idx="8">
                  <c:v>29.17</c:v>
                </c:pt>
                <c:pt idx="9">
                  <c:v>28.57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F99D-409A-9E14-9D1A06DEB86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tx1"/>
    </a:solidFill>
    <a:ln>
      <a:noFill/>
    </a:ln>
    <a:effectLst/>
  </c:spPr>
  <c:txPr>
    <a:bodyPr/>
    <a:lstStyle/>
    <a:p>
      <a:pPr>
        <a:defRPr b="1">
          <a:solidFill>
            <a:schemeClr val="bg1"/>
          </a:solidFill>
          <a:latin typeface="Microsoft JhengHei" panose="020B0604030504040204" pitchFamily="34" charset="-120"/>
          <a:ea typeface="Microsoft JhengHei" panose="020B0604030504040204" pitchFamily="34" charset="-12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7T20:20:19.76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188 1 24575,'0'867'0,"0"-853"0,-1-1 0,0 1 0,-1-1 0,-1 1 0,0-1 0,0 0 0,-1 0 0,-1 0 0,0 0 0,-1-1 0,0 0 0,-1 0 0,-1 0 0,0-1 0,0-1 0,-19 20 0,-10 18 106,31-38-473,-1-1-1,-1 1 0,-13 13 0,9-13-6458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07T20:20:22.14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24575,'0'0'-8191</inkml:trace>
</inkml:ink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72DB5-FA0D-40E2-B22F-D62D061A8C41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E762E-EA97-4F66-B0CC-A111FBB85C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585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EE762E-EA97-4F66-B0CC-A111FBB85C3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4903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4262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2139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129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5882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1933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635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9084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27187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33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2442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1725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2794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5593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9864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3200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676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6455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0C04C76-A67C-4904-89EF-D04EB2E6893E}" type="datetimeFigureOut">
              <a:rPr lang="en-IN" smtClean="0"/>
              <a:t>12-02-2025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ABADD-BF5C-4095-AA2F-C9BCF0DEB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3775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27" r:id="rId1"/>
    <p:sldLayoutId id="2147484528" r:id="rId2"/>
    <p:sldLayoutId id="2147484529" r:id="rId3"/>
    <p:sldLayoutId id="2147484530" r:id="rId4"/>
    <p:sldLayoutId id="2147484531" r:id="rId5"/>
    <p:sldLayoutId id="2147484532" r:id="rId6"/>
    <p:sldLayoutId id="2147484533" r:id="rId7"/>
    <p:sldLayoutId id="2147484534" r:id="rId8"/>
    <p:sldLayoutId id="2147484535" r:id="rId9"/>
    <p:sldLayoutId id="2147484536" r:id="rId10"/>
    <p:sldLayoutId id="2147484537" r:id="rId11"/>
    <p:sldLayoutId id="2147484538" r:id="rId12"/>
    <p:sldLayoutId id="2147484539" r:id="rId13"/>
    <p:sldLayoutId id="2147484540" r:id="rId14"/>
    <p:sldLayoutId id="2147484541" r:id="rId15"/>
    <p:sldLayoutId id="2147484542" r:id="rId16"/>
    <p:sldLayoutId id="21474845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.xml"/><Relationship Id="rId5" Type="http://schemas.openxmlformats.org/officeDocument/2006/relationships/image" Target="../media/image10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735344CB-1D26-2866-47D6-34C394908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429" y="332541"/>
            <a:ext cx="7964005" cy="47548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7BBB58-369E-30E0-90CF-EBD7BAB0BC69}"/>
              </a:ext>
            </a:extLst>
          </p:cNvPr>
          <p:cNvSpPr txBox="1"/>
          <p:nvPr/>
        </p:nvSpPr>
        <p:spPr>
          <a:xfrm>
            <a:off x="756534" y="5230684"/>
            <a:ext cx="107767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Title: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RCB's IPL strategy (Auction optimization and Performance </a:t>
            </a:r>
            <a:r>
              <a:rPr lang="en-US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nalysis) </a:t>
            </a:r>
            <a:endParaRPr lang="en-US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sz="28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Prepared by: </a:t>
            </a: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Alisha Mohapatra</a:t>
            </a:r>
            <a:endParaRPr lang="en-IN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71AC8F-CD21-8FD5-6F62-B32BFDAB2A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960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3E0F6B-5CA0-9B97-67A1-CB20542191BC}"/>
              </a:ext>
            </a:extLst>
          </p:cNvPr>
          <p:cNvSpPr/>
          <p:nvPr/>
        </p:nvSpPr>
        <p:spPr>
          <a:xfrm>
            <a:off x="427384" y="1118059"/>
            <a:ext cx="6380922" cy="572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3. Top Players with Versatility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Objective:</a:t>
            </a:r>
            <a:br>
              <a:rPr lang="en-US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Identify players excelling in both batting and bowling.</a:t>
            </a:r>
          </a:p>
          <a:p>
            <a:endParaRPr lang="en-US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Evaluation:</a:t>
            </a:r>
            <a:br>
              <a:rPr lang="en-US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Analyzed high-scoring and top wicket-taking players for overall impact.</a:t>
            </a:r>
          </a:p>
          <a:p>
            <a:endParaRPr lang="en-US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Observations:</a:t>
            </a:r>
            <a:endParaRPr 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Elite all-rounders like Andre Russell &amp; Hardik Pandya provide a powerful balance.</a:t>
            </a:r>
            <a:endParaRPr 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RCB gains a strategic edge from flexible players in dynamic match situations.</a:t>
            </a:r>
            <a:endParaRPr 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These players shift momentum in both innings, influencing game outcomes.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A259F6B-DBEE-E471-8121-B9C21E65A4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2315013"/>
              </p:ext>
            </p:extLst>
          </p:nvPr>
        </p:nvGraphicFramePr>
        <p:xfrm>
          <a:off x="7046844" y="1632858"/>
          <a:ext cx="4877678" cy="46839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D3BEE278-D19F-5B5E-70CD-1BC10271473C}"/>
              </a:ext>
            </a:extLst>
          </p:cNvPr>
          <p:cNvSpPr/>
          <p:nvPr/>
        </p:nvSpPr>
        <p:spPr>
          <a:xfrm>
            <a:off x="2631774" y="207789"/>
            <a:ext cx="6928452" cy="77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Analysis &amp; Key finding</a:t>
            </a:r>
            <a:endParaRPr lang="en-IN" sz="3600" b="1" dirty="0">
              <a:solidFill>
                <a:schemeClr val="tx1"/>
              </a:solidFill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712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77"/>
            <a:ext cx="2072871" cy="11636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3E0F6B-5CA0-9B97-67A1-CB20542191BC}"/>
              </a:ext>
            </a:extLst>
          </p:cNvPr>
          <p:cNvSpPr/>
          <p:nvPr/>
        </p:nvSpPr>
        <p:spPr>
          <a:xfrm>
            <a:off x="427852" y="1073677"/>
            <a:ext cx="6559355" cy="5234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4. The Toss Decision's Effect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Objective:</a:t>
            </a:r>
            <a:b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Analyze how batting first or chasing impacts game results.</a:t>
            </a:r>
          </a:p>
          <a:p>
            <a:endParaRPr 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Evaluation:</a:t>
            </a:r>
            <a:b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 had different win/loss rates based on their toss decision.</a:t>
            </a:r>
          </a:p>
          <a:p>
            <a:endParaRPr lang="en-US" sz="1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Observations: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Chasing teams generally have higher win rates, especially at M. Chinnaswamy.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Winning the toss is crucial, as RCB performs better when chasing.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 high-scoring venues, toss decisions significantly impact outcomes.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6AA86CB-07DC-4906-EE1B-ABAEB7FD44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693183"/>
              </p:ext>
            </p:extLst>
          </p:nvPr>
        </p:nvGraphicFramePr>
        <p:xfrm>
          <a:off x="6887817" y="1590262"/>
          <a:ext cx="4949687" cy="48105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E5133201-1C8C-8777-FCED-F666F1D73EA7}"/>
              </a:ext>
            </a:extLst>
          </p:cNvPr>
          <p:cNvSpPr/>
          <p:nvPr/>
        </p:nvSpPr>
        <p:spPr>
          <a:xfrm>
            <a:off x="2751482" y="238197"/>
            <a:ext cx="6689035" cy="77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Analysis &amp; Key finding</a:t>
            </a:r>
            <a:endParaRPr lang="en-IN" sz="3600" b="1" dirty="0">
              <a:solidFill>
                <a:schemeClr val="tx1"/>
              </a:solidFill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312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3E0F6B-5CA0-9B97-67A1-CB20542191BC}"/>
              </a:ext>
            </a:extLst>
          </p:cNvPr>
          <p:cNvSpPr/>
          <p:nvPr/>
        </p:nvSpPr>
        <p:spPr>
          <a:xfrm>
            <a:off x="444825" y="1103833"/>
            <a:ext cx="6502627" cy="5480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5. Boundary Frequency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Objective:</a:t>
            </a:r>
            <a:br>
              <a:rPr lang="en-US" sz="1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Identify top boundary hitters and their impact on scoring rates.</a:t>
            </a:r>
          </a:p>
          <a:p>
            <a:endParaRPr 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Evaluation:</a:t>
            </a:r>
            <a:br>
              <a:rPr lang="en-US" sz="1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Calculated boundary frequency based on balls faced by top batsmen.</a:t>
            </a:r>
          </a:p>
          <a:p>
            <a:endParaRPr lang="en-US" sz="1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Observations:</a:t>
            </a:r>
            <a:endParaRPr lang="en-US" sz="1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Power hitters like Virat Kohli &amp; Chris Gayle lead in boundary frequency.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Frequent boundary hitters accelerate scoring, crucial in T20.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RCB should leverage them for aggressive play during power plays &amp; death overs.</a:t>
            </a:r>
          </a:p>
          <a:p>
            <a:pPr lvl="1"/>
            <a:endParaRPr lang="en-US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133201-1C8C-8777-FCED-F666F1D73EA7}"/>
              </a:ext>
            </a:extLst>
          </p:cNvPr>
          <p:cNvSpPr/>
          <p:nvPr/>
        </p:nvSpPr>
        <p:spPr>
          <a:xfrm>
            <a:off x="2751482" y="169776"/>
            <a:ext cx="6689035" cy="77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Castellar" panose="020A0402060406010301" pitchFamily="18" charset="0"/>
              </a:rPr>
              <a:t>Analysis &amp; Key finding</a:t>
            </a:r>
            <a:endParaRPr lang="en-IN" sz="3600" b="1" dirty="0">
              <a:solidFill>
                <a:schemeClr val="tx1"/>
              </a:solidFill>
              <a:latin typeface="Castellar" panose="020A0402060406010301" pitchFamily="18" charset="0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3295A71-F422-6C3D-87B7-C0AFA70C4A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6169912"/>
              </p:ext>
            </p:extLst>
          </p:nvPr>
        </p:nvGraphicFramePr>
        <p:xfrm>
          <a:off x="6850608" y="1578427"/>
          <a:ext cx="5054549" cy="48317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22860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1C4D09-78AF-E847-6553-E9AA07E6FDC0}"/>
              </a:ext>
            </a:extLst>
          </p:cNvPr>
          <p:cNvSpPr/>
          <p:nvPr/>
        </p:nvSpPr>
        <p:spPr>
          <a:xfrm>
            <a:off x="2472611" y="187518"/>
            <a:ext cx="7053943" cy="6708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Final </a:t>
            </a:r>
            <a:r>
              <a:rPr lang="en-US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Dashboard</a:t>
            </a:r>
            <a:endParaRPr lang="en-IN" sz="3600" b="1" dirty="0">
              <a:solidFill>
                <a:schemeClr val="tx1"/>
              </a:solidFill>
              <a:latin typeface="Castellar" panose="020A0402060406010301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353C48-6AB3-1B3A-122C-D06971324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7898"/>
            <a:ext cx="12192000" cy="565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751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1C4D09-78AF-E847-6553-E9AA07E6FDC0}"/>
              </a:ext>
            </a:extLst>
          </p:cNvPr>
          <p:cNvSpPr/>
          <p:nvPr/>
        </p:nvSpPr>
        <p:spPr>
          <a:xfrm>
            <a:off x="1881809" y="168857"/>
            <a:ext cx="8428381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Strategic Recommendations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077140-A6AD-A906-99C9-33A93E3663CB}"/>
              </a:ext>
            </a:extLst>
          </p:cNvPr>
          <p:cNvSpPr txBox="1"/>
          <p:nvPr/>
        </p:nvSpPr>
        <p:spPr>
          <a:xfrm>
            <a:off x="536713" y="1615398"/>
            <a:ext cx="11131825" cy="35444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kumimoji="0" sz="2000" b="1" i="0" u="none" strike="noStrike" cap="none" normalizeH="0" baseline="0">
                <a:ln>
                  <a:noFill/>
                </a:ln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lang="en-US" altLang="en-US" dirty="0"/>
              <a:t>1. </a:t>
            </a:r>
            <a:r>
              <a:rPr lang="en-US" dirty="0"/>
              <a:t>Improving Death Over Strategy</a:t>
            </a:r>
          </a:p>
          <a:p>
            <a:r>
              <a:rPr lang="en-US" dirty="0"/>
              <a:t>🔹 Perspective:</a:t>
            </a:r>
            <a:br>
              <a:rPr lang="en-US" dirty="0"/>
            </a:br>
            <a:r>
              <a:rPr lang="en-US" sz="1800" b="0" dirty="0"/>
              <a:t>RCB has struggled in death overs (16–20), where matches can shift significantly.</a:t>
            </a:r>
          </a:p>
          <a:p>
            <a:endParaRPr lang="en-US" sz="1800" dirty="0"/>
          </a:p>
          <a:p>
            <a:r>
              <a:rPr lang="en-US" dirty="0"/>
              <a:t>🔹 Recommendations: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b="0" dirty="0"/>
              <a:t>Prioritize acquiring death-over specialists like Chris Morris &amp; Jasprit </a:t>
            </a:r>
            <a:r>
              <a:rPr lang="en-US" sz="1800" b="0" dirty="0" err="1"/>
              <a:t>Bumrah</a:t>
            </a:r>
            <a:r>
              <a:rPr lang="en-US" sz="1800" b="0" dirty="0"/>
              <a:t>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b="0" dirty="0"/>
              <a:t>Use bowlers with strong final-over records, focusing on slower balls &amp; </a:t>
            </a:r>
            <a:r>
              <a:rPr lang="en-US" sz="1800" b="0" dirty="0" err="1"/>
              <a:t>yorkers</a:t>
            </a:r>
            <a:r>
              <a:rPr lang="en-US" sz="1800" b="0" dirty="0"/>
              <a:t>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b="0" dirty="0"/>
              <a:t>Develop current pacers like Mohammed Siraj &amp; </a:t>
            </a:r>
            <a:r>
              <a:rPr lang="en-US" sz="1800" b="0" dirty="0" err="1"/>
              <a:t>Harshal</a:t>
            </a:r>
            <a:r>
              <a:rPr lang="en-US" sz="1800" b="0" dirty="0"/>
              <a:t> Patel for death-over expertise.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7540A21-5C75-5C12-BC7F-605527EF3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5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5432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1C4D09-78AF-E847-6553-E9AA07E6FDC0}"/>
              </a:ext>
            </a:extLst>
          </p:cNvPr>
          <p:cNvSpPr/>
          <p:nvPr/>
        </p:nvSpPr>
        <p:spPr>
          <a:xfrm>
            <a:off x="1866900" y="168857"/>
            <a:ext cx="8458199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Strategic Recommendations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077140-A6AD-A906-99C9-33A93E3663CB}"/>
              </a:ext>
            </a:extLst>
          </p:cNvPr>
          <p:cNvSpPr txBox="1"/>
          <p:nvPr/>
        </p:nvSpPr>
        <p:spPr>
          <a:xfrm>
            <a:off x="569843" y="1625342"/>
            <a:ext cx="11111948" cy="40060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kumimoji="0" sz="2000" b="1" i="0" u="none" strike="noStrike" cap="none" normalizeH="0" baseline="0">
                <a:ln>
                  <a:noFill/>
                </a:ln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lang="en-US" altLang="en-US" dirty="0"/>
              <a:t>2. </a:t>
            </a:r>
            <a:r>
              <a:rPr lang="en-US" dirty="0"/>
              <a:t>Taking Advantage of Home Ground</a:t>
            </a:r>
          </a:p>
          <a:p>
            <a:r>
              <a:rPr lang="en-US" dirty="0"/>
              <a:t>🔹 Perspective:</a:t>
            </a:r>
            <a:br>
              <a:rPr lang="en-US" dirty="0"/>
            </a:br>
            <a:r>
              <a:rPr lang="en-US" sz="1800" b="0" dirty="0"/>
              <a:t>M. Chinnaswamy Stadium favors explosive batters due to its high-scoring nature.</a:t>
            </a:r>
          </a:p>
          <a:p>
            <a:endParaRPr lang="en-US" dirty="0"/>
          </a:p>
          <a:p>
            <a:r>
              <a:rPr lang="en-US" dirty="0"/>
              <a:t>🔹 Recommendations: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b="0" dirty="0"/>
              <a:t>Utilize narrow boundaries with power hitters like AB de Villiers &amp; Glenn Maxwell.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b="0" dirty="0"/>
              <a:t>Build a squad with quick-scoring bowlers &amp; batsmen who thrive in high-scoring games.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b="0" dirty="0"/>
              <a:t>Given RCB’s success when chasing, prioritize batting second at home.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080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1C4D09-78AF-E847-6553-E9AA07E6FDC0}"/>
              </a:ext>
            </a:extLst>
          </p:cNvPr>
          <p:cNvSpPr/>
          <p:nvPr/>
        </p:nvSpPr>
        <p:spPr>
          <a:xfrm>
            <a:off x="1827448" y="168857"/>
            <a:ext cx="8537103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Strategic Recommendations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077140-A6AD-A906-99C9-33A93E3663CB}"/>
              </a:ext>
            </a:extLst>
          </p:cNvPr>
          <p:cNvSpPr txBox="1"/>
          <p:nvPr/>
        </p:nvSpPr>
        <p:spPr>
          <a:xfrm>
            <a:off x="556591" y="1653066"/>
            <a:ext cx="11350487" cy="350390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kumimoji="0" sz="2000" b="1" i="0" u="none" strike="noStrike" cap="none" normalizeH="0" baseline="0">
                <a:ln>
                  <a:noFill/>
                </a:ln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lang="en-US" dirty="0"/>
              <a:t>3. Focus on Versatile All-Rounders</a:t>
            </a:r>
          </a:p>
          <a:p>
            <a:r>
              <a:rPr lang="en-US" b="0" dirty="0"/>
              <a:t>🔹</a:t>
            </a:r>
            <a:r>
              <a:rPr lang="en-US" dirty="0"/>
              <a:t> Perspective:</a:t>
            </a:r>
          </a:p>
          <a:p>
            <a:r>
              <a:rPr lang="en-US" sz="1800" b="0" dirty="0"/>
              <a:t>Squad flexibility improves with players excelling in both batting and bowling, especially in T20.</a:t>
            </a:r>
          </a:p>
          <a:p>
            <a:endParaRPr lang="en-US" sz="1800" dirty="0"/>
          </a:p>
          <a:p>
            <a:r>
              <a:rPr lang="en-US" b="0" dirty="0">
                <a:solidFill>
                  <a:schemeClr val="tx2">
                    <a:lumMod val="90000"/>
                  </a:schemeClr>
                </a:solidFill>
              </a:rPr>
              <a:t>🔹</a:t>
            </a:r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dirty="0"/>
              <a:t>Recommendations: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b="0" dirty="0"/>
              <a:t>Sign or retain all-rounders who can play attacking and defensive roles (e.g., </a:t>
            </a:r>
            <a:r>
              <a:rPr lang="en-US" sz="1800" b="0" dirty="0" err="1"/>
              <a:t>Stoinis</a:t>
            </a:r>
            <a:r>
              <a:rPr lang="en-US" sz="1800" b="0" dirty="0"/>
              <a:t>, Pandya).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b="0" dirty="0"/>
              <a:t>Develop current players like Washington Sundar for more varied roles.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800" b="0" dirty="0"/>
              <a:t>Strategically use versatile players in crucial overs to disrupt partnerships or strengthen batting.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728A0-1E91-5005-3F16-5743AD84CE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5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604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1C4D09-78AF-E847-6553-E9AA07E6FDC0}"/>
              </a:ext>
            </a:extLst>
          </p:cNvPr>
          <p:cNvSpPr/>
          <p:nvPr/>
        </p:nvSpPr>
        <p:spPr>
          <a:xfrm>
            <a:off x="3887792" y="224075"/>
            <a:ext cx="4226768" cy="8039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tx1"/>
                </a:solidFill>
                <a:latin typeface="Castellar" panose="020A0402060406010301" pitchFamily="18" charset="0"/>
              </a:rPr>
              <a:t>Conclusion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C33210-AA7A-9B77-68D3-DC586B670A46}"/>
              </a:ext>
            </a:extLst>
          </p:cNvPr>
          <p:cNvSpPr txBox="1"/>
          <p:nvPr/>
        </p:nvSpPr>
        <p:spPr>
          <a:xfrm>
            <a:off x="622046" y="1481517"/>
            <a:ext cx="10638989" cy="387054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457200" marR="0" lvl="0" indent="-4572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kumimoji="0" sz="2100" b="0" i="0" u="none" strike="noStrike" cap="none" normalizeH="0" baseline="0">
                <a:ln>
                  <a:noFill/>
                </a:ln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dirty="0"/>
              <a:t>RCB can overcome past challenges by building a team with flexible players and death-over specialists.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dirty="0"/>
              <a:t>Home advantage will improve their chances, especially with strong batting.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dirty="0"/>
              <a:t>Strategic player acquisitions will make them top IPL contenders.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dirty="0"/>
              <a:t>Consistently applying these tactics will boost their tournament performance and championship prospects. </a:t>
            </a:r>
          </a:p>
        </p:txBody>
      </p:sp>
    </p:spTree>
    <p:extLst>
      <p:ext uri="{BB962C8B-B14F-4D97-AF65-F5344CB8AC3E}">
        <p14:creationId xmlns:p14="http://schemas.microsoft.com/office/powerpoint/2010/main" val="1343904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8F9AA9-4432-A4E6-E728-8E653DB18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80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A72881-1F11-6780-A420-F7960628807B}"/>
              </a:ext>
            </a:extLst>
          </p:cNvPr>
          <p:cNvSpPr txBox="1"/>
          <p:nvPr/>
        </p:nvSpPr>
        <p:spPr>
          <a:xfrm>
            <a:off x="680859" y="1616259"/>
            <a:ext cx="6637654" cy="4293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Introduction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1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Objectives with Problem Statement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1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Data Overview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1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Methodology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1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Analysis &amp; Key finding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1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Strategic Recommendations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1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307F90-7331-B17A-88C2-413C4E95523F}"/>
              </a:ext>
            </a:extLst>
          </p:cNvPr>
          <p:cNvSpPr txBox="1"/>
          <p:nvPr/>
        </p:nvSpPr>
        <p:spPr>
          <a:xfrm>
            <a:off x="2326338" y="251926"/>
            <a:ext cx="6808236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Castellar" panose="020A0402060406010301" pitchFamily="18" charset="0"/>
              </a:rPr>
              <a:t>Content Overview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875B2A-7701-C330-4851-A14AACD1E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7A5BB162-8C9B-9283-3FA9-1953319F4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513" y="1616259"/>
            <a:ext cx="4277421" cy="42774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2">
                <a:lumMod val="60000"/>
                <a:lumOff val="4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7262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1BD4DA-2BF7-CF1A-1FF6-3AFEF79095EE}"/>
              </a:ext>
            </a:extLst>
          </p:cNvPr>
          <p:cNvSpPr txBox="1"/>
          <p:nvPr/>
        </p:nvSpPr>
        <p:spPr>
          <a:xfrm>
            <a:off x="577044" y="1406681"/>
            <a:ext cx="11037911" cy="4704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Cascadia Mono" panose="020B0609020000020004" pitchFamily="49" charset="0"/>
              </a:rPr>
              <a:t>The IPL has seen the Royal Challengers Bangalore (RCB) as a competitive team. In order to improve performance in future seasons, we analyze the team's historical performance, pinpoint important players, and refine our tactics. We will use this data-driven strategy to inform our insights in order to improve team performance and use our capabilities.</a:t>
            </a:r>
          </a:p>
          <a:p>
            <a:pPr algn="just"/>
            <a:endParaRPr lang="en-US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Cascadia Mono" panose="020B06090200000200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ascadia Mono" panose="020B0609020000020004" pitchFamily="49" charset="0"/>
              </a:rPr>
              <a:t>Key Focus Areas:</a:t>
            </a:r>
          </a:p>
          <a:p>
            <a:pPr marR="0" lvl="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ascadia Mono" panose="020B0609020000020004" pitchFamily="49" charset="0"/>
              </a:rPr>
              <a:t>Multiple IPL seasons' worth of performance analysis.</a:t>
            </a:r>
          </a:p>
          <a:p>
            <a:pPr marR="0" lvl="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ascadia Mono" panose="020B0609020000020004" pitchFamily="49" charset="0"/>
              </a:rPr>
              <a:t>Determining which players are performing well using both bowling and hitting analytics.</a:t>
            </a:r>
          </a:p>
          <a:p>
            <a:pPr marR="0" lvl="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ascadia Mono" panose="020B0609020000020004" pitchFamily="49" charset="0"/>
              </a:rPr>
              <a:t>Analyzing important games and home field advantage.</a:t>
            </a:r>
          </a:p>
          <a:p>
            <a:pPr marR="0" lvl="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ascadia Mono" panose="020B0609020000020004" pitchFamily="49" charset="0"/>
              </a:rPr>
              <a:t>Making data-driven strategic suggestions.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E6A016-9153-2CE0-97AE-A77FD17A5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EF15BE2-4E65-0AB6-89E3-EEC15E6B8AD6}"/>
              </a:ext>
            </a:extLst>
          </p:cNvPr>
          <p:cNvSpPr/>
          <p:nvPr/>
        </p:nvSpPr>
        <p:spPr>
          <a:xfrm>
            <a:off x="2841275" y="278639"/>
            <a:ext cx="5008880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Introduction</a:t>
            </a:r>
            <a:endParaRPr lang="en-IN" sz="3600" dirty="0">
              <a:solidFill>
                <a:schemeClr val="tx1"/>
              </a:solidFill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81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C05975B-3BFF-4BE9-9798-AEAF075DFC7F}"/>
              </a:ext>
            </a:extLst>
          </p:cNvPr>
          <p:cNvSpPr/>
          <p:nvPr/>
        </p:nvSpPr>
        <p:spPr>
          <a:xfrm>
            <a:off x="1401290" y="293499"/>
            <a:ext cx="880809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Objectives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6E6849-FEAF-7CE1-13BB-849E167F3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23171B-DBBA-3F65-4E20-E8BD76585A18}"/>
              </a:ext>
            </a:extLst>
          </p:cNvPr>
          <p:cNvSpPr txBox="1"/>
          <p:nvPr/>
        </p:nvSpPr>
        <p:spPr>
          <a:xfrm>
            <a:off x="573833" y="1275910"/>
            <a:ext cx="10856168" cy="451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To assess RCB's previous performance and determine the key influencing factors. 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To assess the top players based on their performance in batting, bowling, and overall versatility. 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To examine how the home ground advantage affects the team’s performance. 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To offer practical strategies and suggestions to enhance RCB’s approach. 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2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2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89777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C05975B-3BFF-4BE9-9798-AEAF075DFC7F}"/>
              </a:ext>
            </a:extLst>
          </p:cNvPr>
          <p:cNvSpPr/>
          <p:nvPr/>
        </p:nvSpPr>
        <p:spPr>
          <a:xfrm>
            <a:off x="1382817" y="534405"/>
            <a:ext cx="880809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Problem </a:t>
            </a:r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  <a:ea typeface="Cascadia Mono" panose="020B0609020000020004" pitchFamily="49" charset="0"/>
                <a:cs typeface="Cascadia Mono" panose="020B0609020000020004" pitchFamily="49" charset="0"/>
              </a:rPr>
              <a:t>Statement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6E6849-FEAF-7CE1-13BB-849E167F3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23171B-DBBA-3F65-4E20-E8BD76585A18}"/>
              </a:ext>
            </a:extLst>
          </p:cNvPr>
          <p:cNvSpPr txBox="1"/>
          <p:nvPr/>
        </p:nvSpPr>
        <p:spPr>
          <a:xfrm>
            <a:off x="661830" y="1215530"/>
            <a:ext cx="10868340" cy="40386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3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RCB's IPL Performance Strategy-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Conduct thorough analysis to identify key players for success.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Prioritize players with consistent performance in both batting and bowling.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Gain deeper insights into team dynamics and player roles.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Leverage home ground advantage for better match outcomes.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Analyze factors contributing to high-scoring matches.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Develop a strong, data-driven winning </a:t>
            </a:r>
            <a:r>
              <a:rPr lang="en-US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strategy.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29285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1C4D09-78AF-E847-6553-E9AA07E6FDC0}"/>
              </a:ext>
            </a:extLst>
          </p:cNvPr>
          <p:cNvSpPr/>
          <p:nvPr/>
        </p:nvSpPr>
        <p:spPr>
          <a:xfrm>
            <a:off x="3228901" y="293499"/>
            <a:ext cx="5008880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Data</a:t>
            </a:r>
            <a:r>
              <a:rPr lang="en-IN" sz="3600" b="1" dirty="0">
                <a:solidFill>
                  <a:srgbClr val="FF0000"/>
                </a:solidFill>
                <a:latin typeface="Castellar" panose="020A0402060406010301" pitchFamily="18" charset="0"/>
              </a:rPr>
              <a:t> </a:t>
            </a:r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11" name="Rectangle 6">
            <a:extLst>
              <a:ext uri="{FF2B5EF4-FFF2-40B4-BE49-F238E27FC236}">
                <a16:creationId xmlns:a16="http://schemas.microsoft.com/office/drawing/2014/main" id="{D02D116C-7667-2169-C3AE-E600D67DE4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915" y="1207899"/>
            <a:ext cx="11326468" cy="5165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Cascadia Mono" panose="020B0609020000020004" pitchFamily="49" charset="0"/>
              </a:rPr>
              <a:t>Source</a:t>
            </a:r>
            <a:r>
              <a:rPr lang="en-US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of Data: </a:t>
            </a:r>
            <a:b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Tables such as matches, players, teams, batsman_scored, and ball_by_ball are included in the IPL dataset. </a:t>
            </a: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b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Important Metrics Examined:  </a:t>
            </a:r>
            <a:endParaRPr lang="en-US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Performance metrics for batting: total runs, strike rate, and boundaries.  </a:t>
            </a:r>
          </a:p>
          <a:p>
            <a:pPr marL="342900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Performance metrics for bowling include economy rate, effectiveness, and wickets taken. </a:t>
            </a:r>
          </a:p>
          <a:p>
            <a:pPr marL="342900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Player adaptability: Both bowling and batting contributions. </a:t>
            </a:r>
          </a:p>
          <a:p>
            <a:pPr marL="342900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 performance: Impact on home ground, victories in matches. </a:t>
            </a:r>
            <a:b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Use of Tools: </a:t>
            </a:r>
          </a:p>
          <a:p>
            <a:pPr marL="342900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SQL Workbench for extracting and querying data. </a:t>
            </a:r>
          </a:p>
          <a:p>
            <a:pPr marL="342900" indent="-3429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Microsoft Excel for detailed analysis and visualization.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A1FD77-041A-9824-3213-53E82060DE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53091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229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1C4D09-78AF-E847-6553-E9AA07E6FDC0}"/>
              </a:ext>
            </a:extLst>
          </p:cNvPr>
          <p:cNvSpPr/>
          <p:nvPr/>
        </p:nvSpPr>
        <p:spPr>
          <a:xfrm>
            <a:off x="3591560" y="233530"/>
            <a:ext cx="5008880" cy="7850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Methodology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29CCF17-0016-921B-E737-1CA54477B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4358089"/>
              </p:ext>
            </p:extLst>
          </p:nvPr>
        </p:nvGraphicFramePr>
        <p:xfrm>
          <a:off x="825816" y="1615403"/>
          <a:ext cx="10574367" cy="4531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6095">
                  <a:extLst>
                    <a:ext uri="{9D8B030D-6E8A-4147-A177-3AD203B41FA5}">
                      <a16:colId xmlns:a16="http://schemas.microsoft.com/office/drawing/2014/main" val="1757492124"/>
                    </a:ext>
                  </a:extLst>
                </a:gridCol>
                <a:gridCol w="5278272">
                  <a:extLst>
                    <a:ext uri="{9D8B030D-6E8A-4147-A177-3AD203B41FA5}">
                      <a16:colId xmlns:a16="http://schemas.microsoft.com/office/drawing/2014/main" val="1109395534"/>
                    </a:ext>
                  </a:extLst>
                </a:gridCol>
              </a:tblGrid>
              <a:tr h="665920">
                <a:tc>
                  <a:txBody>
                    <a:bodyPr/>
                    <a:lstStyle/>
                    <a:p>
                      <a:pPr marL="0" marR="0" lvl="0" indent="0" algn="just" defTabSz="457200" rtl="0" eaLnBrk="1" latinLnBrk="0" hangingPunct="1">
                        <a:lnSpc>
                          <a:spcPct val="10000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buNone/>
                        <a:tabLst>
                          <a:tab pos="685800" algn="l"/>
                        </a:tabLst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Step 1- </a:t>
                      </a:r>
                    </a:p>
                    <a:p>
                      <a:pPr marL="514350" marR="0" lvl="0" indent="-28575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buChar char="ü"/>
                        <a:tabLst>
                          <a:tab pos="685800" algn="l"/>
                        </a:tabLs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Preparing and extracting data. Collecting individual player performance stats for bowling and batting using SQL queries.</a:t>
                      </a:r>
                    </a:p>
                    <a:p>
                      <a:pPr marL="514350" marR="0" lvl="0" indent="-28575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buChar char="ü"/>
                        <a:tabLst>
                          <a:tab pos="685800" algn="l"/>
                        </a:tabLs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Determining a player's versatility through the computation of indicators such as player effect, economy rate, and strike rate.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R="0" lvl="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tabLst>
                          <a:tab pos="685800" algn="l"/>
                        </a:tabLst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Step 3-</a:t>
                      </a:r>
                    </a:p>
                    <a:p>
                      <a:pPr marL="514350" marR="0" lvl="0" indent="-28575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buChar char="ü"/>
                        <a:tabLst>
                          <a:tab pos="685800" algn="l"/>
                        </a:tabLst>
                      </a:pPr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Team-Level Perspectives. To determine how the venue affects match results, home ground performance is analyzed.</a:t>
                      </a:r>
                    </a:p>
                    <a:p>
                      <a:pPr marL="514350" marR="0" lvl="0" indent="-28575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buChar char="ü"/>
                        <a:tabLst>
                          <a:tab pos="685800" algn="l"/>
                        </a:tabLst>
                      </a:pPr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Examining the past performance of the RCB in different seasons.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588493"/>
                  </a:ext>
                </a:extLst>
              </a:tr>
              <a:tr h="1376939">
                <a:tc>
                  <a:txBody>
                    <a:bodyPr/>
                    <a:lstStyle/>
                    <a:p>
                      <a:pPr marR="0" lvl="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tabLst>
                          <a:tab pos="685800" algn="l"/>
                        </a:tabLst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Step 2-</a:t>
                      </a:r>
                    </a:p>
                    <a:p>
                      <a:pPr marL="514350" marR="0" lvl="0" indent="-28575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buChar char="ü"/>
                        <a:tabLst>
                          <a:tab pos="685800" algn="l"/>
                        </a:tabLst>
                      </a:pPr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Analysis of Player Performance.</a:t>
                      </a:r>
                    </a:p>
                    <a:p>
                      <a:pPr marL="514350" marR="0" lvl="0" indent="-28575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buChar char="ü"/>
                        <a:tabLst>
                          <a:tab pos="685800" algn="l"/>
                        </a:tabLst>
                      </a:pPr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The ranking of players is determined by important variables including economy rate, strike rate, wickets taken, and runs scored.</a:t>
                      </a:r>
                    </a:p>
                    <a:p>
                      <a:pPr algn="just">
                        <a:lnSpc>
                          <a:spcPts val="2160"/>
                        </a:lnSpc>
                      </a:pPr>
                      <a:endParaRPr lang="en-US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R="0" lvl="0" indent="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tabLst>
                          <a:tab pos="685800" algn="l"/>
                        </a:tabLst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Step 4-</a:t>
                      </a:r>
                      <a:endParaRPr lang="en-US" sz="1800" b="0" kern="1200" dirty="0">
                        <a:solidFill>
                          <a:schemeClr val="tx1"/>
                        </a:solidFill>
                        <a:latin typeface="Microsoft JhengHei" panose="020B0604030504040204" pitchFamily="34" charset="-120"/>
                        <a:ea typeface="Microsoft JhengHei" panose="020B0604030504040204" pitchFamily="34" charset="-120"/>
                        <a:cs typeface="+mn-cs"/>
                      </a:endParaRPr>
                    </a:p>
                    <a:p>
                      <a:pPr marL="514350" marR="0" lvl="0" indent="-28575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buChar char="ü"/>
                        <a:tabLst>
                          <a:tab pos="685800" algn="l"/>
                        </a:tabLs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Strategic choices and recommendations.</a:t>
                      </a:r>
                    </a:p>
                    <a:p>
                      <a:pPr marL="514350" marR="0" lvl="0" indent="-285750" algn="just" defTabSz="457200" rtl="0" eaLnBrk="1" latinLnBrk="0" hangingPunct="1">
                        <a:lnSpc>
                          <a:spcPts val="2160"/>
                        </a:lnSpc>
                        <a:spcAft>
                          <a:spcPts val="1200"/>
                        </a:spcAft>
                        <a:buFont typeface="Wingdings" panose="05000000000000000000" pitchFamily="2" charset="2"/>
                        <a:buChar char="ü"/>
                        <a:tabLst>
                          <a:tab pos="685800" algn="l"/>
                        </a:tabLs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+mn-cs"/>
                        </a:rPr>
                        <a:t>RCB recommendations are being developed using data-driven insights from team dynamics and player performance.</a:t>
                      </a:r>
                    </a:p>
                    <a:p>
                      <a:pPr algn="just">
                        <a:lnSpc>
                          <a:spcPts val="2160"/>
                        </a:lnSpc>
                      </a:pPr>
                      <a:endParaRPr lang="en-US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32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9337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1C4D09-78AF-E847-6553-E9AA07E6FDC0}"/>
              </a:ext>
            </a:extLst>
          </p:cNvPr>
          <p:cNvSpPr/>
          <p:nvPr/>
        </p:nvSpPr>
        <p:spPr>
          <a:xfrm>
            <a:off x="2652768" y="238197"/>
            <a:ext cx="6968309" cy="77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Analysis</a:t>
            </a:r>
            <a:r>
              <a:rPr lang="en-US" sz="3600" dirty="0">
                <a:solidFill>
                  <a:schemeClr val="tx1"/>
                </a:solidFill>
                <a:latin typeface="Castellar" panose="020A0402060406010301" pitchFamily="18" charset="0"/>
              </a:rPr>
              <a:t> &amp; Key finding</a:t>
            </a:r>
            <a:endParaRPr lang="en-IN" sz="3600" b="1" dirty="0">
              <a:solidFill>
                <a:schemeClr val="tx1"/>
              </a:solidFill>
              <a:latin typeface="Castellar" panose="020A0402060406010301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3E0F6B-5CA0-9B97-67A1-CB20542191BC}"/>
              </a:ext>
            </a:extLst>
          </p:cNvPr>
          <p:cNvSpPr/>
          <p:nvPr/>
        </p:nvSpPr>
        <p:spPr>
          <a:xfrm>
            <a:off x="438565" y="1097036"/>
            <a:ext cx="6861615" cy="538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 Top Death Overs Performers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</a:t>
            </a: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Objective:</a:t>
            </a:r>
            <a:b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Identify key players excelling in the final four overs based on runs scored &amp; wickets taken.</a:t>
            </a:r>
          </a:p>
          <a:p>
            <a:endParaRPr 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</a:t>
            </a: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Evaluation:</a:t>
            </a:r>
            <a:b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Analyzed top wicket-taking bowlers and high strike-rate batsmen in death overs.</a:t>
            </a:r>
          </a:p>
          <a:p>
            <a:endParaRPr 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</a:t>
            </a: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Observations: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Top clutch performers were identified.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Finishers like MS Dhoni &amp; AB de Villiers dominated late overs with high run rates.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Death-over specialists like Lasith Malinga &amp; Jasprit </a:t>
            </a:r>
            <a:r>
              <a:rPr lang="en-US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Bumrah</a:t>
            </a: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excelled in economy &amp; wicket-taking.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3B011EF-3918-C151-D755-F6E67A6CEF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9167282"/>
              </p:ext>
            </p:extLst>
          </p:nvPr>
        </p:nvGraphicFramePr>
        <p:xfrm>
          <a:off x="7329997" y="1492835"/>
          <a:ext cx="4582160" cy="4980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62529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880756-1A63-6F4A-EDF1-2E8AE846E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16"/>
            <a:ext cx="2072871" cy="116368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9B9836E-3210-F5C8-AD01-3FC85E5AAEAF}"/>
              </a:ext>
            </a:extLst>
          </p:cNvPr>
          <p:cNvSpPr/>
          <p:nvPr/>
        </p:nvSpPr>
        <p:spPr>
          <a:xfrm>
            <a:off x="2673990" y="238197"/>
            <a:ext cx="6844020" cy="77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Castellar" panose="020A0402060406010301" pitchFamily="18" charset="0"/>
              </a:rPr>
              <a:t>Analysis &amp; Key finding</a:t>
            </a:r>
            <a:endParaRPr lang="en-IN" sz="3600" b="1" dirty="0">
              <a:solidFill>
                <a:schemeClr val="tx1"/>
              </a:solidFill>
              <a:latin typeface="Castellar" panose="020A0402060406010301" pitchFamily="18" charset="0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7C6F85E-E01B-260A-13FF-48CC1C3396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4533117"/>
              </p:ext>
            </p:extLst>
          </p:nvPr>
        </p:nvGraphicFramePr>
        <p:xfrm>
          <a:off x="7077021" y="1564641"/>
          <a:ext cx="4564180" cy="47843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F4FB6D39-6731-647B-58B8-817923F994E3}"/>
                  </a:ext>
                </a:extLst>
              </p14:cNvPr>
              <p14:cNvContentPartPr/>
              <p14:nvPr/>
            </p14:nvContentPartPr>
            <p14:xfrm>
              <a:off x="10457008" y="3591713"/>
              <a:ext cx="68040" cy="4356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4FB6D39-6731-647B-58B8-817923F994E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52688" y="3587393"/>
                <a:ext cx="7668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53471AE0-C62E-B904-4EBE-98EB2DF7D651}"/>
                  </a:ext>
                </a:extLst>
              </p14:cNvPr>
              <p14:cNvContentPartPr/>
              <p14:nvPr/>
            </p14:nvContentPartPr>
            <p14:xfrm>
              <a:off x="12885568" y="3965033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53471AE0-C62E-B904-4EBE-98EB2DF7D6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881248" y="3960713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761CCD79-E7F5-4B05-8C6E-BC6895C83BD8}"/>
              </a:ext>
            </a:extLst>
          </p:cNvPr>
          <p:cNvSpPr/>
          <p:nvPr/>
        </p:nvSpPr>
        <p:spPr>
          <a:xfrm>
            <a:off x="421976" y="1098568"/>
            <a:ext cx="6547249" cy="6766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 </a:t>
            </a: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Performance at Home Ground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Objective:</a:t>
            </a:r>
            <a:b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Analyze RCB’s performance at M. Chinnaswamy Stadium and other home games.</a:t>
            </a:r>
          </a:p>
          <a:p>
            <a:endParaRPr 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Evaluation:</a:t>
            </a:r>
            <a:b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Win percentages at home venues were assessed using match data.</a:t>
            </a:r>
          </a:p>
          <a:p>
            <a:endParaRPr 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🔹 Observations: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RCB’s home win rate varies by season, highlighting the need for tactical adjustments.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Strong home performances correlate with better overall standings (e.g., CSK, MI).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RCB excels when chasing at home due to their powerful batting lineup.</a:t>
            </a:r>
          </a:p>
          <a:p>
            <a:pPr>
              <a:lnSpc>
                <a:spcPct val="150000"/>
              </a:lnSpc>
            </a:pPr>
            <a:br>
              <a:rPr lang="en-US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br>
              <a:rPr lang="en-US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08680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1127</TotalTime>
  <Words>1202</Words>
  <Application>Microsoft Office PowerPoint</Application>
  <PresentationFormat>Widescreen</PresentationFormat>
  <Paragraphs>154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Microsoft JhengHei</vt:lpstr>
      <vt:lpstr>Arial</vt:lpstr>
      <vt:lpstr>Calibri</vt:lpstr>
      <vt:lpstr>Castellar</vt:lpstr>
      <vt:lpstr>Century Gothic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Alisha Mohapatra</dc:creator>
  <cp:lastModifiedBy>Alisha Mohapatra</cp:lastModifiedBy>
  <cp:revision>41</cp:revision>
  <dcterms:created xsi:type="dcterms:W3CDTF">2024-09-06T23:18:49Z</dcterms:created>
  <dcterms:modified xsi:type="dcterms:W3CDTF">2025-02-11T18:46:16Z</dcterms:modified>
</cp:coreProperties>
</file>

<file path=docProps/thumbnail.jpeg>
</file>